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1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6.xml"/>
  <Override ContentType="application/vnd.openxmlformats-officedocument.presentationml.slideLayout+xml" PartName="/ppt/slideLayouts/slideLayout21.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26.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Master+xml" PartName="/ppt/slideMasters/slideMaster3.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Master+xml" PartName="/ppt/slideMasters/slideMaster4.xml"/>
  <Override ContentType="application/vnd.openxmlformats-officedocument.presentationml.slideMaster+xml" PartName="/ppt/slideMasters/slideMaster5.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6.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theme+xml" PartName="/ppt/theme/theme5.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74" r:id="rId5"/>
    <p:sldMasterId id="2147483675" r:id="rId6"/>
    <p:sldMasterId id="2147483676" r:id="rId7"/>
    <p:sldMasterId id="2147483677" r:id="rId8"/>
    <p:sldMasterId id="2147483678" r:id="rId9"/>
  </p:sldMasterIdLst>
  <p:notesMasterIdLst>
    <p:notesMasterId r:id="rId10"/>
  </p:notesMasterIdLst>
  <p:sldIdLst>
    <p:sldId id="256" r:id="rId11"/>
    <p:sldId id="257" r:id="rId12"/>
    <p:sldId id="258" r:id="rId13"/>
    <p:sldId id="259" r:id="rId14"/>
    <p:sldId id="260" r:id="rId15"/>
    <p:sldId id="261" r:id="rId16"/>
    <p:sldId id="262" r:id="rId17"/>
    <p:sldId id="263" r:id="rId18"/>
    <p:sldId id="264" r:id="rId19"/>
    <p:sldId id="265" r:id="rId20"/>
    <p:sldId id="266" r:id="rId21"/>
    <p:sldId id="267" r:id="rId22"/>
    <p:sldId id="268" r:id="rId23"/>
    <p:sldId id="269" r:id="rId24"/>
    <p:sldId id="270" r:id="rId25"/>
    <p:sldId id="271" r:id="rId26"/>
    <p:sldId id="272" r:id="rId27"/>
    <p:sldId id="273" r:id="rId28"/>
    <p:sldId id="274" r:id="rId29"/>
    <p:sldId id="275" r:id="rId30"/>
    <p:sldId id="276" r:id="rId31"/>
  </p:sldIdLst>
  <p:sldSz cy="10795000" cx="14393850"/>
  <p:notesSz cx="10795000" cy="10795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3EF0FFA9-5A66-4B0B-875F-FD15C3B2E318}">
  <a:tblStyle styleId="{3EF0FFA9-5A66-4B0B-875F-FD15C3B2E318}" styleName="Table_0">
    <a:wholeTbl>
      <a:tcTxStyle b="off" i="off">
        <a:font>
          <a:latin typeface="Calibri"/>
          <a:ea typeface="Calibri"/>
          <a:cs typeface="Calibri"/>
        </a:font>
        <a:schemeClr val="dk1"/>
      </a:tcTxStyle>
      <a:tcStyle>
        <a:tcBdr>
          <a:left>
            <a:ln cap="flat" cmpd="sng" w="9525">
              <a:solidFill>
                <a:srgbClr val="000000">
                  <a:alpha val="0"/>
                </a:srgbClr>
              </a:solidFill>
              <a:prstDash val="solid"/>
              <a:round/>
              <a:headEnd len="sm" w="sm" type="none"/>
              <a:tailEnd len="sm" w="sm" type="none"/>
            </a:ln>
          </a:left>
          <a:right>
            <a:ln cap="flat" cmpd="sng" w="9525">
              <a:solidFill>
                <a:srgbClr val="000000">
                  <a:alpha val="0"/>
                </a:srgbClr>
              </a:solidFill>
              <a:prstDash val="solid"/>
              <a:round/>
              <a:headEnd len="sm" w="sm" type="none"/>
              <a:tailEnd len="sm" w="sm" type="none"/>
            </a:ln>
          </a:right>
          <a:top>
            <a:ln cap="flat" cmpd="sng" w="9525">
              <a:solidFill>
                <a:srgbClr val="000000">
                  <a:alpha val="0"/>
                </a:srgbClr>
              </a:solidFill>
              <a:prstDash val="solid"/>
              <a:round/>
              <a:headEnd len="sm" w="sm" type="none"/>
              <a:tailEnd len="sm" w="sm" type="none"/>
            </a:ln>
          </a:top>
          <a:bottom>
            <a:ln cap="flat" cmpd="sng" w="9525">
              <a:solidFill>
                <a:srgbClr val="000000">
                  <a:alpha val="0"/>
                </a:srgbClr>
              </a:solidFill>
              <a:prstDash val="solid"/>
              <a:round/>
              <a:headEnd len="sm" w="sm" type="none"/>
              <a:tailEnd len="sm" w="sm" type="none"/>
            </a:ln>
          </a:bottom>
          <a:insideH>
            <a:ln cap="flat" cmpd="sng" w="9525">
              <a:solidFill>
                <a:srgbClr val="000000">
                  <a:alpha val="0"/>
                </a:srgbClr>
              </a:solidFill>
              <a:prstDash val="solid"/>
              <a:round/>
              <a:headEnd len="sm" w="sm" type="none"/>
              <a:tailEnd len="sm" w="sm" type="none"/>
            </a:ln>
          </a:insideH>
          <a:insideV>
            <a:ln cap="flat" cmpd="sng" w="9525">
              <a:solidFill>
                <a:srgbClr val="000000">
                  <a:alpha val="0"/>
                </a:srgbClr>
              </a:solidFill>
              <a:prstDash val="solid"/>
              <a:round/>
              <a:headEnd len="sm" w="sm" type="none"/>
              <a:tailEnd len="sm" w="sm" type="none"/>
            </a:ln>
          </a:insideV>
        </a:tcBdr>
        <a:fill>
          <a:solidFill>
            <a:srgbClr val="FFFFFF">
              <a:alpha val="0"/>
            </a:srgbClr>
          </a:solidFill>
        </a:fill>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 styleId="{ABC2BC3A-5A7A-4F33-94CF-609C3F0E57B1}" styleName="Table_1">
    <a:wholeTbl>
      <a:tcTxStyle b="off" i="off">
        <a:font>
          <a:latin typeface="Calibri"/>
          <a:ea typeface="Calibri"/>
          <a:cs typeface="Calibri"/>
        </a:font>
        <a:schemeClr val="dk1"/>
      </a:tcTxStyle>
      <a:tcStyle>
        <a:tcBdr>
          <a:left>
            <a:ln cap="flat" cmpd="sng" w="12700">
              <a:solidFill>
                <a:schemeClr val="dk1"/>
              </a:solidFill>
              <a:prstDash val="solid"/>
              <a:round/>
              <a:headEnd len="sm" w="sm" type="none"/>
              <a:tailEnd len="sm" w="sm" type="none"/>
            </a:ln>
          </a:left>
          <a:right>
            <a:ln cap="flat" cmpd="sng" w="12700">
              <a:solidFill>
                <a:schemeClr val="dk1"/>
              </a:solidFill>
              <a:prstDash val="solid"/>
              <a:round/>
              <a:headEnd len="sm" w="sm" type="none"/>
              <a:tailEnd len="sm" w="sm" type="none"/>
            </a:ln>
          </a:right>
          <a:top>
            <a:ln cap="flat" cmpd="sng" w="12700">
              <a:solidFill>
                <a:schemeClr val="dk1"/>
              </a:solidFill>
              <a:prstDash val="solid"/>
              <a:round/>
              <a:headEnd len="sm" w="sm" type="none"/>
              <a:tailEnd len="sm" w="sm" type="none"/>
            </a:ln>
          </a:top>
          <a:bottom>
            <a:ln cap="flat" cmpd="sng" w="12700">
              <a:solidFill>
                <a:schemeClr val="dk1"/>
              </a:solidFill>
              <a:prstDash val="solid"/>
              <a:round/>
              <a:headEnd len="sm" w="sm" type="none"/>
              <a:tailEnd len="sm" w="sm" type="none"/>
            </a:ln>
          </a:bottom>
          <a:insideH>
            <a:ln cap="flat" cmpd="sng" w="12700">
              <a:solidFill>
                <a:schemeClr val="dk1"/>
              </a:solidFill>
              <a:prstDash val="solid"/>
              <a:round/>
              <a:headEnd len="sm" w="sm" type="none"/>
              <a:tailEnd len="sm" w="sm" type="none"/>
            </a:ln>
          </a:insideH>
          <a:insideV>
            <a:ln cap="flat" cmpd="sng" w="12700">
              <a:solidFill>
                <a:schemeClr val="dk1"/>
              </a:solidFill>
              <a:prstDash val="solid"/>
              <a:round/>
              <a:headEnd len="sm" w="sm" type="none"/>
              <a:tailEnd len="sm" w="sm" type="none"/>
            </a:ln>
          </a:insideV>
        </a:tcBdr>
        <a:fill>
          <a:solidFill>
            <a:srgbClr val="FFFFFF">
              <a:alpha val="0"/>
            </a:srgbClr>
          </a:solidFill>
        </a:fill>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 styleId="{8217F45E-1BD5-4D10-9B2A-2295BC520F5E}" styleName="Table_2">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88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0.xml"/><Relationship Id="rId22" Type="http://schemas.openxmlformats.org/officeDocument/2006/relationships/slide" Target="slides/slide12.xml"/><Relationship Id="rId21" Type="http://schemas.openxmlformats.org/officeDocument/2006/relationships/slide" Target="slides/slide11.xml"/><Relationship Id="rId24" Type="http://schemas.openxmlformats.org/officeDocument/2006/relationships/slide" Target="slides/slide14.xml"/><Relationship Id="rId23" Type="http://schemas.openxmlformats.org/officeDocument/2006/relationships/slide" Target="slides/slide13.xml"/><Relationship Id="rId1" Type="http://schemas.openxmlformats.org/officeDocument/2006/relationships/theme" Target="theme/theme4.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Master" Target="slideMasters/slideMaster5.xml"/><Relationship Id="rId26" Type="http://schemas.openxmlformats.org/officeDocument/2006/relationships/slide" Target="slides/slide16.xml"/><Relationship Id="rId25" Type="http://schemas.openxmlformats.org/officeDocument/2006/relationships/slide" Target="slides/slide15.xml"/><Relationship Id="rId28" Type="http://schemas.openxmlformats.org/officeDocument/2006/relationships/slide" Target="slides/slide18.xml"/><Relationship Id="rId27" Type="http://schemas.openxmlformats.org/officeDocument/2006/relationships/slide" Target="slides/slide17.xml"/><Relationship Id="rId5" Type="http://schemas.openxmlformats.org/officeDocument/2006/relationships/slideMaster" Target="slideMasters/slideMaster1.xml"/><Relationship Id="rId6" Type="http://schemas.openxmlformats.org/officeDocument/2006/relationships/slideMaster" Target="slideMasters/slideMaster2.xml"/><Relationship Id="rId29" Type="http://schemas.openxmlformats.org/officeDocument/2006/relationships/slide" Target="slides/slide19.xml"/><Relationship Id="rId7" Type="http://schemas.openxmlformats.org/officeDocument/2006/relationships/slideMaster" Target="slideMasters/slideMaster3.xml"/><Relationship Id="rId8" Type="http://schemas.openxmlformats.org/officeDocument/2006/relationships/slideMaster" Target="slideMasters/slideMaster4.xml"/><Relationship Id="rId31" Type="http://schemas.openxmlformats.org/officeDocument/2006/relationships/slide" Target="slides/slide21.xml"/><Relationship Id="rId30" Type="http://schemas.openxmlformats.org/officeDocument/2006/relationships/slide" Target="slides/slide20.xml"/><Relationship Id="rId11" Type="http://schemas.openxmlformats.org/officeDocument/2006/relationships/slide" Target="slides/slide1.xml"/><Relationship Id="rId10" Type="http://schemas.openxmlformats.org/officeDocument/2006/relationships/notesMaster" Target="notesMasters/notesMaster1.xml"/><Relationship Id="rId13" Type="http://schemas.openxmlformats.org/officeDocument/2006/relationships/slide" Target="slides/slide3.xml"/><Relationship Id="rId12" Type="http://schemas.openxmlformats.org/officeDocument/2006/relationships/slide" Target="slides/slide2.xml"/><Relationship Id="rId15" Type="http://schemas.openxmlformats.org/officeDocument/2006/relationships/slide" Target="slides/slide5.xml"/><Relationship Id="rId14" Type="http://schemas.openxmlformats.org/officeDocument/2006/relationships/slide" Target="slides/slide4.xml"/><Relationship Id="rId17" Type="http://schemas.openxmlformats.org/officeDocument/2006/relationships/slide" Target="slides/slide7.xml"/><Relationship Id="rId16" Type="http://schemas.openxmlformats.org/officeDocument/2006/relationships/slide" Target="slides/slide6.xml"/><Relationship Id="rId19" Type="http://schemas.openxmlformats.org/officeDocument/2006/relationships/slide" Target="slides/slide9.xml"/><Relationship Id="rId18"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4678363" cy="541338"/>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sz="1200"/>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4" name="Google Shape;4;n"/>
          <p:cNvSpPr txBox="1"/>
          <p:nvPr>
            <p:ph idx="10" type="dt"/>
          </p:nvPr>
        </p:nvSpPr>
        <p:spPr>
          <a:xfrm>
            <a:off x="6115050" y="0"/>
            <a:ext cx="4676775" cy="541338"/>
          </a:xfrm>
          <a:prstGeom prst="rect">
            <a:avLst/>
          </a:prstGeom>
          <a:noFill/>
          <a:ln>
            <a:noFill/>
          </a:ln>
        </p:spPr>
        <p:txBody>
          <a:bodyPr anchorCtr="0" anchor="t" bIns="45700" lIns="91425" spcFirstLastPara="1" rIns="91425" wrap="square" tIns="45700">
            <a:noAutofit/>
          </a:bodyPr>
          <a:lstStyle>
            <a:lvl1pPr lvl="0" algn="r">
              <a:spcBef>
                <a:spcPts val="0"/>
              </a:spcBef>
              <a:spcAft>
                <a:spcPts val="0"/>
              </a:spcAft>
              <a:buSzPts val="1400"/>
              <a:buNone/>
              <a:defRPr sz="1200"/>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5" name="Google Shape;5;n"/>
          <p:cNvSpPr/>
          <p:nvPr>
            <p:ph idx="3" type="sldImg"/>
          </p:nvPr>
        </p:nvSpPr>
        <p:spPr>
          <a:xfrm>
            <a:off x="2968625" y="1349375"/>
            <a:ext cx="4857750" cy="3643313"/>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1079500" y="5195888"/>
            <a:ext cx="8636000" cy="4249737"/>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228600" lvl="1" marL="914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2pPr>
            <a:lvl3pPr indent="-228600" lvl="2" marL="1371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3pPr>
            <a:lvl4pPr indent="-228600" lvl="3" marL="1828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4pPr>
            <a:lvl5pPr indent="-228600" lvl="4" marL="22860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5pPr>
            <a:lvl6pPr indent="-228600" lvl="5" marL="2743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6pPr>
            <a:lvl7pPr indent="-228600" lvl="6" marL="3200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7pPr>
            <a:lvl8pPr indent="-228600" lvl="7" marL="3657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8pPr>
            <a:lvl9pPr indent="-228600" lvl="8" marL="4114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9pPr>
          </a:lstStyle>
          <a:p/>
        </p:txBody>
      </p:sp>
      <p:sp>
        <p:nvSpPr>
          <p:cNvPr id="7" name="Google Shape;7;n"/>
          <p:cNvSpPr txBox="1"/>
          <p:nvPr>
            <p:ph idx="11" type="ftr"/>
          </p:nvPr>
        </p:nvSpPr>
        <p:spPr>
          <a:xfrm>
            <a:off x="0" y="10253663"/>
            <a:ext cx="4678363" cy="541337"/>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sz="1200"/>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8" name="Google Shape;8;n"/>
          <p:cNvSpPr txBox="1"/>
          <p:nvPr>
            <p:ph idx="12" type="sldNum"/>
          </p:nvPr>
        </p:nvSpPr>
        <p:spPr>
          <a:xfrm>
            <a:off x="6115050" y="10253663"/>
            <a:ext cx="4676775" cy="54133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ja-JP" sz="1200"/>
              <a:t>‹#›</a:t>
            </a:fld>
            <a:endParaRPr sz="1200"/>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p1:notes"/>
          <p:cNvSpPr txBox="1"/>
          <p:nvPr>
            <p:ph idx="1" type="body"/>
          </p:nvPr>
        </p:nvSpPr>
        <p:spPr>
          <a:xfrm>
            <a:off x="1079500" y="5195888"/>
            <a:ext cx="8636000" cy="4249737"/>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3" name="Google Shape;183;p1:notes"/>
          <p:cNvSpPr/>
          <p:nvPr>
            <p:ph idx="2" type="sldImg"/>
          </p:nvPr>
        </p:nvSpPr>
        <p:spPr>
          <a:xfrm>
            <a:off x="2968625" y="1349375"/>
            <a:ext cx="4857750" cy="3643313"/>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4" name="Shape 334"/>
        <p:cNvGrpSpPr/>
        <p:nvPr/>
      </p:nvGrpSpPr>
      <p:grpSpPr>
        <a:xfrm>
          <a:off x="0" y="0"/>
          <a:ext cx="0" cy="0"/>
          <a:chOff x="0" y="0"/>
          <a:chExt cx="0" cy="0"/>
        </a:xfrm>
      </p:grpSpPr>
      <p:sp>
        <p:nvSpPr>
          <p:cNvPr id="335" name="Google Shape;335;p10:notes"/>
          <p:cNvSpPr txBox="1"/>
          <p:nvPr>
            <p:ph idx="1" type="body"/>
          </p:nvPr>
        </p:nvSpPr>
        <p:spPr>
          <a:xfrm>
            <a:off x="1079500" y="5195888"/>
            <a:ext cx="8636000" cy="4249737"/>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36" name="Google Shape;336;p10:notes"/>
          <p:cNvSpPr/>
          <p:nvPr>
            <p:ph idx="2" type="sldImg"/>
          </p:nvPr>
        </p:nvSpPr>
        <p:spPr>
          <a:xfrm>
            <a:off x="2968625" y="1349375"/>
            <a:ext cx="4857750" cy="3643313"/>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1" name="Shape 341"/>
        <p:cNvGrpSpPr/>
        <p:nvPr/>
      </p:nvGrpSpPr>
      <p:grpSpPr>
        <a:xfrm>
          <a:off x="0" y="0"/>
          <a:ext cx="0" cy="0"/>
          <a:chOff x="0" y="0"/>
          <a:chExt cx="0" cy="0"/>
        </a:xfrm>
      </p:grpSpPr>
      <p:sp>
        <p:nvSpPr>
          <p:cNvPr id="342" name="Google Shape;342;p11:notes"/>
          <p:cNvSpPr txBox="1"/>
          <p:nvPr>
            <p:ph idx="1" type="body"/>
          </p:nvPr>
        </p:nvSpPr>
        <p:spPr>
          <a:xfrm>
            <a:off x="1079500" y="5195888"/>
            <a:ext cx="8636000" cy="4249737"/>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43" name="Google Shape;343;p11:notes"/>
          <p:cNvSpPr/>
          <p:nvPr>
            <p:ph idx="2" type="sldImg"/>
          </p:nvPr>
        </p:nvSpPr>
        <p:spPr>
          <a:xfrm>
            <a:off x="2968625" y="1349375"/>
            <a:ext cx="4857750" cy="3643313"/>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8" name="Shape 348"/>
        <p:cNvGrpSpPr/>
        <p:nvPr/>
      </p:nvGrpSpPr>
      <p:grpSpPr>
        <a:xfrm>
          <a:off x="0" y="0"/>
          <a:ext cx="0" cy="0"/>
          <a:chOff x="0" y="0"/>
          <a:chExt cx="0" cy="0"/>
        </a:xfrm>
      </p:grpSpPr>
      <p:sp>
        <p:nvSpPr>
          <p:cNvPr id="349" name="Google Shape;349;p12:notes"/>
          <p:cNvSpPr txBox="1"/>
          <p:nvPr>
            <p:ph idx="1" type="body"/>
          </p:nvPr>
        </p:nvSpPr>
        <p:spPr>
          <a:xfrm>
            <a:off x="1079500" y="5195888"/>
            <a:ext cx="8636000" cy="4249737"/>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50" name="Google Shape;350;p12:notes"/>
          <p:cNvSpPr/>
          <p:nvPr>
            <p:ph idx="2" type="sldImg"/>
          </p:nvPr>
        </p:nvSpPr>
        <p:spPr>
          <a:xfrm>
            <a:off x="2968625" y="1349375"/>
            <a:ext cx="4857750" cy="3643313"/>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5" name="Shape 355"/>
        <p:cNvGrpSpPr/>
        <p:nvPr/>
      </p:nvGrpSpPr>
      <p:grpSpPr>
        <a:xfrm>
          <a:off x="0" y="0"/>
          <a:ext cx="0" cy="0"/>
          <a:chOff x="0" y="0"/>
          <a:chExt cx="0" cy="0"/>
        </a:xfrm>
      </p:grpSpPr>
      <p:sp>
        <p:nvSpPr>
          <p:cNvPr id="356" name="Google Shape;356;p13:notes"/>
          <p:cNvSpPr txBox="1"/>
          <p:nvPr>
            <p:ph idx="1" type="body"/>
          </p:nvPr>
        </p:nvSpPr>
        <p:spPr>
          <a:xfrm>
            <a:off x="1079500" y="5195888"/>
            <a:ext cx="8636000" cy="4249737"/>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57" name="Google Shape;357;p13:notes"/>
          <p:cNvSpPr/>
          <p:nvPr>
            <p:ph idx="2" type="sldImg"/>
          </p:nvPr>
        </p:nvSpPr>
        <p:spPr>
          <a:xfrm>
            <a:off x="2968625" y="1349375"/>
            <a:ext cx="4857750" cy="3643313"/>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5" name="Shape 365"/>
        <p:cNvGrpSpPr/>
        <p:nvPr/>
      </p:nvGrpSpPr>
      <p:grpSpPr>
        <a:xfrm>
          <a:off x="0" y="0"/>
          <a:ext cx="0" cy="0"/>
          <a:chOff x="0" y="0"/>
          <a:chExt cx="0" cy="0"/>
        </a:xfrm>
      </p:grpSpPr>
      <p:sp>
        <p:nvSpPr>
          <p:cNvPr id="366" name="Google Shape;366;p14:notes"/>
          <p:cNvSpPr txBox="1"/>
          <p:nvPr>
            <p:ph idx="1" type="body"/>
          </p:nvPr>
        </p:nvSpPr>
        <p:spPr>
          <a:xfrm>
            <a:off x="1079500" y="5195888"/>
            <a:ext cx="8636000" cy="4249737"/>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67" name="Google Shape;367;p14:notes"/>
          <p:cNvSpPr/>
          <p:nvPr>
            <p:ph idx="2" type="sldImg"/>
          </p:nvPr>
        </p:nvSpPr>
        <p:spPr>
          <a:xfrm>
            <a:off x="2968625" y="1349375"/>
            <a:ext cx="4857750" cy="3643313"/>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3" name="Shape 373"/>
        <p:cNvGrpSpPr/>
        <p:nvPr/>
      </p:nvGrpSpPr>
      <p:grpSpPr>
        <a:xfrm>
          <a:off x="0" y="0"/>
          <a:ext cx="0" cy="0"/>
          <a:chOff x="0" y="0"/>
          <a:chExt cx="0" cy="0"/>
        </a:xfrm>
      </p:grpSpPr>
      <p:sp>
        <p:nvSpPr>
          <p:cNvPr id="374" name="Google Shape;374;p15:notes"/>
          <p:cNvSpPr txBox="1"/>
          <p:nvPr>
            <p:ph idx="1" type="body"/>
          </p:nvPr>
        </p:nvSpPr>
        <p:spPr>
          <a:xfrm>
            <a:off x="1079500" y="5195888"/>
            <a:ext cx="8636000" cy="4249737"/>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75" name="Google Shape;375;p15:notes"/>
          <p:cNvSpPr/>
          <p:nvPr>
            <p:ph idx="2" type="sldImg"/>
          </p:nvPr>
        </p:nvSpPr>
        <p:spPr>
          <a:xfrm>
            <a:off x="2968625" y="1349375"/>
            <a:ext cx="4857750" cy="3643313"/>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5" name="Shape 385"/>
        <p:cNvGrpSpPr/>
        <p:nvPr/>
      </p:nvGrpSpPr>
      <p:grpSpPr>
        <a:xfrm>
          <a:off x="0" y="0"/>
          <a:ext cx="0" cy="0"/>
          <a:chOff x="0" y="0"/>
          <a:chExt cx="0" cy="0"/>
        </a:xfrm>
      </p:grpSpPr>
      <p:sp>
        <p:nvSpPr>
          <p:cNvPr id="386" name="Google Shape;386;p16:notes"/>
          <p:cNvSpPr txBox="1"/>
          <p:nvPr>
            <p:ph idx="1" type="body"/>
          </p:nvPr>
        </p:nvSpPr>
        <p:spPr>
          <a:xfrm>
            <a:off x="1079500" y="5195888"/>
            <a:ext cx="8636000" cy="4249737"/>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87" name="Google Shape;387;p16:notes"/>
          <p:cNvSpPr/>
          <p:nvPr>
            <p:ph idx="2" type="sldImg"/>
          </p:nvPr>
        </p:nvSpPr>
        <p:spPr>
          <a:xfrm>
            <a:off x="2968625" y="1349375"/>
            <a:ext cx="4857750" cy="3643313"/>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2" name="Shape 392"/>
        <p:cNvGrpSpPr/>
        <p:nvPr/>
      </p:nvGrpSpPr>
      <p:grpSpPr>
        <a:xfrm>
          <a:off x="0" y="0"/>
          <a:ext cx="0" cy="0"/>
          <a:chOff x="0" y="0"/>
          <a:chExt cx="0" cy="0"/>
        </a:xfrm>
      </p:grpSpPr>
      <p:sp>
        <p:nvSpPr>
          <p:cNvPr id="393" name="Google Shape;393;p17:notes"/>
          <p:cNvSpPr txBox="1"/>
          <p:nvPr>
            <p:ph idx="1" type="body"/>
          </p:nvPr>
        </p:nvSpPr>
        <p:spPr>
          <a:xfrm>
            <a:off x="994524" y="3275666"/>
            <a:ext cx="7950290" cy="2679960"/>
          </a:xfrm>
          <a:prstGeom prst="rect">
            <a:avLst/>
          </a:prstGeom>
          <a:noFill/>
          <a:ln>
            <a:noFill/>
          </a:ln>
        </p:spPr>
        <p:txBody>
          <a:bodyPr anchorCtr="0" anchor="t" bIns="41900" lIns="83850" spcFirstLastPara="1" rIns="83850" wrap="square" tIns="41900">
            <a:noAutofit/>
          </a:bodyPr>
          <a:lstStyle/>
          <a:p>
            <a:pPr indent="0" lvl="0" marL="0" rtl="0" algn="l">
              <a:spcBef>
                <a:spcPts val="0"/>
              </a:spcBef>
              <a:spcAft>
                <a:spcPts val="0"/>
              </a:spcAft>
              <a:buNone/>
            </a:pPr>
            <a:r>
              <a:t/>
            </a:r>
            <a:endParaRPr/>
          </a:p>
        </p:txBody>
      </p:sp>
      <p:sp>
        <p:nvSpPr>
          <p:cNvPr id="394" name="Google Shape;394;p17:notes"/>
          <p:cNvSpPr/>
          <p:nvPr>
            <p:ph idx="2" type="sldImg"/>
          </p:nvPr>
        </p:nvSpPr>
        <p:spPr>
          <a:xfrm>
            <a:off x="3438525" y="850900"/>
            <a:ext cx="3062288" cy="229552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7" name="Shape 397"/>
        <p:cNvGrpSpPr/>
        <p:nvPr/>
      </p:nvGrpSpPr>
      <p:grpSpPr>
        <a:xfrm>
          <a:off x="0" y="0"/>
          <a:ext cx="0" cy="0"/>
          <a:chOff x="0" y="0"/>
          <a:chExt cx="0" cy="0"/>
        </a:xfrm>
      </p:grpSpPr>
      <p:sp>
        <p:nvSpPr>
          <p:cNvPr id="398" name="Google Shape;398;p18:notes"/>
          <p:cNvSpPr txBox="1"/>
          <p:nvPr>
            <p:ph idx="1" type="body"/>
          </p:nvPr>
        </p:nvSpPr>
        <p:spPr>
          <a:xfrm>
            <a:off x="1079500" y="5195888"/>
            <a:ext cx="8636000" cy="4249737"/>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99" name="Google Shape;399;p18:notes"/>
          <p:cNvSpPr/>
          <p:nvPr>
            <p:ph idx="2" type="sldImg"/>
          </p:nvPr>
        </p:nvSpPr>
        <p:spPr>
          <a:xfrm>
            <a:off x="2968625" y="1349375"/>
            <a:ext cx="4857750" cy="3643313"/>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5" name="Shape 405"/>
        <p:cNvGrpSpPr/>
        <p:nvPr/>
      </p:nvGrpSpPr>
      <p:grpSpPr>
        <a:xfrm>
          <a:off x="0" y="0"/>
          <a:ext cx="0" cy="0"/>
          <a:chOff x="0" y="0"/>
          <a:chExt cx="0" cy="0"/>
        </a:xfrm>
      </p:grpSpPr>
      <p:sp>
        <p:nvSpPr>
          <p:cNvPr id="406" name="Google Shape;406;p19:notes"/>
          <p:cNvSpPr txBox="1"/>
          <p:nvPr>
            <p:ph idx="1" type="body"/>
          </p:nvPr>
        </p:nvSpPr>
        <p:spPr>
          <a:xfrm>
            <a:off x="994524" y="3275666"/>
            <a:ext cx="7950290" cy="2679960"/>
          </a:xfrm>
          <a:prstGeom prst="rect">
            <a:avLst/>
          </a:prstGeom>
          <a:noFill/>
          <a:ln>
            <a:noFill/>
          </a:ln>
        </p:spPr>
        <p:txBody>
          <a:bodyPr anchorCtr="0" anchor="t" bIns="41900" lIns="83850" spcFirstLastPara="1" rIns="83850" wrap="square" tIns="41900">
            <a:noAutofit/>
          </a:bodyPr>
          <a:lstStyle/>
          <a:p>
            <a:pPr indent="0" lvl="0" marL="0" rtl="0" algn="l">
              <a:spcBef>
                <a:spcPts val="0"/>
              </a:spcBef>
              <a:spcAft>
                <a:spcPts val="0"/>
              </a:spcAft>
              <a:buNone/>
            </a:pPr>
            <a:r>
              <a:t/>
            </a:r>
            <a:endParaRPr/>
          </a:p>
        </p:txBody>
      </p:sp>
      <p:sp>
        <p:nvSpPr>
          <p:cNvPr id="407" name="Google Shape;407;p19:notes"/>
          <p:cNvSpPr/>
          <p:nvPr>
            <p:ph idx="2" type="sldImg"/>
          </p:nvPr>
        </p:nvSpPr>
        <p:spPr>
          <a:xfrm>
            <a:off x="3438525" y="850900"/>
            <a:ext cx="3062288" cy="229552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5" name="Shape 195"/>
        <p:cNvGrpSpPr/>
        <p:nvPr/>
      </p:nvGrpSpPr>
      <p:grpSpPr>
        <a:xfrm>
          <a:off x="0" y="0"/>
          <a:ext cx="0" cy="0"/>
          <a:chOff x="0" y="0"/>
          <a:chExt cx="0" cy="0"/>
        </a:xfrm>
      </p:grpSpPr>
      <p:sp>
        <p:nvSpPr>
          <p:cNvPr id="196" name="Google Shape;196;p2:notes"/>
          <p:cNvSpPr txBox="1"/>
          <p:nvPr>
            <p:ph idx="1" type="body"/>
          </p:nvPr>
        </p:nvSpPr>
        <p:spPr>
          <a:xfrm>
            <a:off x="1079500" y="5195888"/>
            <a:ext cx="8636000" cy="4249737"/>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7" name="Google Shape;197;p2:notes"/>
          <p:cNvSpPr/>
          <p:nvPr>
            <p:ph idx="2" type="sldImg"/>
          </p:nvPr>
        </p:nvSpPr>
        <p:spPr>
          <a:xfrm>
            <a:off x="2968625" y="1349375"/>
            <a:ext cx="4857750" cy="3643313"/>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0" name="Shape 410"/>
        <p:cNvGrpSpPr/>
        <p:nvPr/>
      </p:nvGrpSpPr>
      <p:grpSpPr>
        <a:xfrm>
          <a:off x="0" y="0"/>
          <a:ext cx="0" cy="0"/>
          <a:chOff x="0" y="0"/>
          <a:chExt cx="0" cy="0"/>
        </a:xfrm>
      </p:grpSpPr>
      <p:sp>
        <p:nvSpPr>
          <p:cNvPr id="411" name="Google Shape;411;p20:notes"/>
          <p:cNvSpPr txBox="1"/>
          <p:nvPr>
            <p:ph idx="1" type="body"/>
          </p:nvPr>
        </p:nvSpPr>
        <p:spPr>
          <a:xfrm>
            <a:off x="1079500" y="5195888"/>
            <a:ext cx="8636000" cy="4249737"/>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12" name="Google Shape;412;p20:notes"/>
          <p:cNvSpPr/>
          <p:nvPr>
            <p:ph idx="2" type="sldImg"/>
          </p:nvPr>
        </p:nvSpPr>
        <p:spPr>
          <a:xfrm>
            <a:off x="2968625" y="1349375"/>
            <a:ext cx="4857750" cy="3643313"/>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7" name="Shape 417"/>
        <p:cNvGrpSpPr/>
        <p:nvPr/>
      </p:nvGrpSpPr>
      <p:grpSpPr>
        <a:xfrm>
          <a:off x="0" y="0"/>
          <a:ext cx="0" cy="0"/>
          <a:chOff x="0" y="0"/>
          <a:chExt cx="0" cy="0"/>
        </a:xfrm>
      </p:grpSpPr>
      <p:sp>
        <p:nvSpPr>
          <p:cNvPr id="418" name="Google Shape;418;p21:notes"/>
          <p:cNvSpPr txBox="1"/>
          <p:nvPr>
            <p:ph idx="1" type="body"/>
          </p:nvPr>
        </p:nvSpPr>
        <p:spPr>
          <a:xfrm>
            <a:off x="994524" y="3275666"/>
            <a:ext cx="7950290" cy="2679960"/>
          </a:xfrm>
          <a:prstGeom prst="rect">
            <a:avLst/>
          </a:prstGeom>
          <a:noFill/>
          <a:ln>
            <a:noFill/>
          </a:ln>
        </p:spPr>
        <p:txBody>
          <a:bodyPr anchorCtr="0" anchor="t" bIns="41900" lIns="83850" spcFirstLastPara="1" rIns="83850" wrap="square" tIns="41900">
            <a:noAutofit/>
          </a:bodyPr>
          <a:lstStyle/>
          <a:p>
            <a:pPr indent="0" lvl="0" marL="0" rtl="0" algn="l">
              <a:spcBef>
                <a:spcPts val="0"/>
              </a:spcBef>
              <a:spcAft>
                <a:spcPts val="0"/>
              </a:spcAft>
              <a:buNone/>
            </a:pPr>
            <a:r>
              <a:t/>
            </a:r>
            <a:endParaRPr/>
          </a:p>
        </p:txBody>
      </p:sp>
      <p:sp>
        <p:nvSpPr>
          <p:cNvPr id="419" name="Google Shape;419;p21:notes"/>
          <p:cNvSpPr/>
          <p:nvPr>
            <p:ph idx="2" type="sldImg"/>
          </p:nvPr>
        </p:nvSpPr>
        <p:spPr>
          <a:xfrm>
            <a:off x="3438525" y="850900"/>
            <a:ext cx="3062288" cy="229552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p3:notes"/>
          <p:cNvSpPr txBox="1"/>
          <p:nvPr>
            <p:ph idx="1" type="body"/>
          </p:nvPr>
        </p:nvSpPr>
        <p:spPr>
          <a:xfrm>
            <a:off x="1079500" y="5195888"/>
            <a:ext cx="8636000" cy="4249737"/>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1" name="Google Shape;201;p3:notes"/>
          <p:cNvSpPr/>
          <p:nvPr>
            <p:ph idx="2" type="sldImg"/>
          </p:nvPr>
        </p:nvSpPr>
        <p:spPr>
          <a:xfrm>
            <a:off x="2968625" y="1349375"/>
            <a:ext cx="4857750" cy="3643313"/>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5" name="Shape 205"/>
        <p:cNvGrpSpPr/>
        <p:nvPr/>
      </p:nvGrpSpPr>
      <p:grpSpPr>
        <a:xfrm>
          <a:off x="0" y="0"/>
          <a:ext cx="0" cy="0"/>
          <a:chOff x="0" y="0"/>
          <a:chExt cx="0" cy="0"/>
        </a:xfrm>
      </p:grpSpPr>
      <p:sp>
        <p:nvSpPr>
          <p:cNvPr id="206" name="Google Shape;206;p4:notes"/>
          <p:cNvSpPr txBox="1"/>
          <p:nvPr>
            <p:ph idx="1" type="body"/>
          </p:nvPr>
        </p:nvSpPr>
        <p:spPr>
          <a:xfrm>
            <a:off x="1079500" y="5195888"/>
            <a:ext cx="8636000" cy="4249737"/>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7" name="Google Shape;207;p4:notes"/>
          <p:cNvSpPr/>
          <p:nvPr>
            <p:ph idx="2" type="sldImg"/>
          </p:nvPr>
        </p:nvSpPr>
        <p:spPr>
          <a:xfrm>
            <a:off x="2968625" y="1349375"/>
            <a:ext cx="4857750" cy="3643313"/>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1" name="Shape 211"/>
        <p:cNvGrpSpPr/>
        <p:nvPr/>
      </p:nvGrpSpPr>
      <p:grpSpPr>
        <a:xfrm>
          <a:off x="0" y="0"/>
          <a:ext cx="0" cy="0"/>
          <a:chOff x="0" y="0"/>
          <a:chExt cx="0" cy="0"/>
        </a:xfrm>
      </p:grpSpPr>
      <p:sp>
        <p:nvSpPr>
          <p:cNvPr id="212" name="Google Shape;212;p5:notes"/>
          <p:cNvSpPr/>
          <p:nvPr>
            <p:ph idx="2" type="sldImg"/>
          </p:nvPr>
        </p:nvSpPr>
        <p:spPr>
          <a:xfrm>
            <a:off x="2968625" y="1349375"/>
            <a:ext cx="4857750" cy="3643313"/>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13" name="Google Shape;213;p5:notes"/>
          <p:cNvSpPr txBox="1"/>
          <p:nvPr>
            <p:ph idx="1" type="body"/>
          </p:nvPr>
        </p:nvSpPr>
        <p:spPr>
          <a:xfrm>
            <a:off x="1079500" y="5195888"/>
            <a:ext cx="8636000" cy="4249737"/>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4" name="Google Shape;214;p5:notes"/>
          <p:cNvSpPr txBox="1"/>
          <p:nvPr>
            <p:ph idx="12" type="sldNum"/>
          </p:nvPr>
        </p:nvSpPr>
        <p:spPr>
          <a:xfrm>
            <a:off x="6115050" y="10253663"/>
            <a:ext cx="4676775" cy="54133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ja-JP" sz="1200" u="none" cap="none" strike="noStrike">
                <a:solidFill>
                  <a:srgbClr val="000000"/>
                </a:solidFill>
                <a:latin typeface="Calibri"/>
                <a:ea typeface="Calibri"/>
                <a:cs typeface="Calibri"/>
                <a:sym typeface="Calibri"/>
              </a:rPr>
              <a:t>‹#›</a:t>
            </a:fld>
            <a:endParaRPr b="0" i="0" sz="1200" u="none" cap="none" strike="noStrike">
              <a:solidFill>
                <a:srgbClr val="000000"/>
              </a:solidFill>
              <a:latin typeface="Calibri"/>
              <a:ea typeface="Calibri"/>
              <a:cs typeface="Calibri"/>
              <a:sym typeface="Calibri"/>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7" name="Shape 257"/>
        <p:cNvGrpSpPr/>
        <p:nvPr/>
      </p:nvGrpSpPr>
      <p:grpSpPr>
        <a:xfrm>
          <a:off x="0" y="0"/>
          <a:ext cx="0" cy="0"/>
          <a:chOff x="0" y="0"/>
          <a:chExt cx="0" cy="0"/>
        </a:xfrm>
      </p:grpSpPr>
      <p:sp>
        <p:nvSpPr>
          <p:cNvPr id="258" name="Google Shape;258;p6:notes"/>
          <p:cNvSpPr/>
          <p:nvPr>
            <p:ph idx="2" type="sldImg"/>
          </p:nvPr>
        </p:nvSpPr>
        <p:spPr>
          <a:xfrm>
            <a:off x="2968625" y="1349375"/>
            <a:ext cx="4857750" cy="3643313"/>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59" name="Google Shape;259;p6:notes"/>
          <p:cNvSpPr txBox="1"/>
          <p:nvPr>
            <p:ph idx="1" type="body"/>
          </p:nvPr>
        </p:nvSpPr>
        <p:spPr>
          <a:xfrm>
            <a:off x="1079500" y="5195888"/>
            <a:ext cx="8636000" cy="4249737"/>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60" name="Google Shape;260;p6:notes"/>
          <p:cNvSpPr txBox="1"/>
          <p:nvPr>
            <p:ph idx="12" type="sldNum"/>
          </p:nvPr>
        </p:nvSpPr>
        <p:spPr>
          <a:xfrm>
            <a:off x="6115050" y="10253663"/>
            <a:ext cx="4676775" cy="54133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ja-JP" sz="1200" u="none" cap="none" strike="noStrike">
                <a:solidFill>
                  <a:srgbClr val="000000"/>
                </a:solidFill>
                <a:latin typeface="Calibri"/>
                <a:ea typeface="Calibri"/>
                <a:cs typeface="Calibri"/>
                <a:sym typeface="Calibri"/>
              </a:rPr>
              <a:t>‹#›</a:t>
            </a:fld>
            <a:endParaRPr b="0" i="0" sz="1200" u="none" cap="none" strike="noStrike">
              <a:solidFill>
                <a:srgbClr val="000000"/>
              </a:solidFill>
              <a:latin typeface="Calibri"/>
              <a:ea typeface="Calibri"/>
              <a:cs typeface="Calibri"/>
              <a:sym typeface="Calibri"/>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2" name="Shape 312"/>
        <p:cNvGrpSpPr/>
        <p:nvPr/>
      </p:nvGrpSpPr>
      <p:grpSpPr>
        <a:xfrm>
          <a:off x="0" y="0"/>
          <a:ext cx="0" cy="0"/>
          <a:chOff x="0" y="0"/>
          <a:chExt cx="0" cy="0"/>
        </a:xfrm>
      </p:grpSpPr>
      <p:sp>
        <p:nvSpPr>
          <p:cNvPr id="313" name="Google Shape;313;p7:notes"/>
          <p:cNvSpPr txBox="1"/>
          <p:nvPr>
            <p:ph idx="1" type="body"/>
          </p:nvPr>
        </p:nvSpPr>
        <p:spPr>
          <a:xfrm>
            <a:off x="1079500" y="5195888"/>
            <a:ext cx="8636000" cy="4249737"/>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14" name="Google Shape;314;p7:notes"/>
          <p:cNvSpPr/>
          <p:nvPr>
            <p:ph idx="2" type="sldImg"/>
          </p:nvPr>
        </p:nvSpPr>
        <p:spPr>
          <a:xfrm>
            <a:off x="2968625" y="1349375"/>
            <a:ext cx="4857750" cy="3643313"/>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9" name="Shape 319"/>
        <p:cNvGrpSpPr/>
        <p:nvPr/>
      </p:nvGrpSpPr>
      <p:grpSpPr>
        <a:xfrm>
          <a:off x="0" y="0"/>
          <a:ext cx="0" cy="0"/>
          <a:chOff x="0" y="0"/>
          <a:chExt cx="0" cy="0"/>
        </a:xfrm>
      </p:grpSpPr>
      <p:sp>
        <p:nvSpPr>
          <p:cNvPr id="320" name="Google Shape;320;p8:notes"/>
          <p:cNvSpPr txBox="1"/>
          <p:nvPr>
            <p:ph idx="1" type="body"/>
          </p:nvPr>
        </p:nvSpPr>
        <p:spPr>
          <a:xfrm>
            <a:off x="1079500" y="5195888"/>
            <a:ext cx="8636000" cy="4249737"/>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21" name="Google Shape;321;p8:notes"/>
          <p:cNvSpPr/>
          <p:nvPr>
            <p:ph idx="2" type="sldImg"/>
          </p:nvPr>
        </p:nvSpPr>
        <p:spPr>
          <a:xfrm>
            <a:off x="2968625" y="1349375"/>
            <a:ext cx="4857750" cy="3643313"/>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7" name="Shape 327"/>
        <p:cNvGrpSpPr/>
        <p:nvPr/>
      </p:nvGrpSpPr>
      <p:grpSpPr>
        <a:xfrm>
          <a:off x="0" y="0"/>
          <a:ext cx="0" cy="0"/>
          <a:chOff x="0" y="0"/>
          <a:chExt cx="0" cy="0"/>
        </a:xfrm>
      </p:grpSpPr>
      <p:sp>
        <p:nvSpPr>
          <p:cNvPr id="328" name="Google Shape;328;p9:notes"/>
          <p:cNvSpPr txBox="1"/>
          <p:nvPr>
            <p:ph idx="1" type="body"/>
          </p:nvPr>
        </p:nvSpPr>
        <p:spPr>
          <a:xfrm>
            <a:off x="1079500" y="5195888"/>
            <a:ext cx="8636000" cy="4249737"/>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29" name="Google Shape;329;p9:notes"/>
          <p:cNvSpPr/>
          <p:nvPr>
            <p:ph idx="2" type="sldImg"/>
          </p:nvPr>
        </p:nvSpPr>
        <p:spPr>
          <a:xfrm>
            <a:off x="2968625" y="1349375"/>
            <a:ext cx="4857750" cy="3643313"/>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5" name="Shape 15"/>
        <p:cNvGrpSpPr/>
        <p:nvPr/>
      </p:nvGrpSpPr>
      <p:grpSpPr>
        <a:xfrm>
          <a:off x="0" y="0"/>
          <a:ext cx="0" cy="0"/>
          <a:chOff x="0" y="0"/>
          <a:chExt cx="0" cy="0"/>
        </a:xfrm>
      </p:grpSpPr>
      <p:sp>
        <p:nvSpPr>
          <p:cNvPr id="16" name="Google Shape;16;p2"/>
          <p:cNvSpPr txBox="1"/>
          <p:nvPr>
            <p:ph type="title"/>
          </p:nvPr>
        </p:nvSpPr>
        <p:spPr>
          <a:xfrm>
            <a:off x="1064131" y="570465"/>
            <a:ext cx="12265602" cy="369332"/>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0" sz="2400">
                <a:solidFill>
                  <a:srgbClr val="800000"/>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2"/>
          <p:cNvSpPr txBox="1"/>
          <p:nvPr>
            <p:ph idx="1" type="body"/>
          </p:nvPr>
        </p:nvSpPr>
        <p:spPr>
          <a:xfrm>
            <a:off x="835182" y="3007692"/>
            <a:ext cx="12482866" cy="276999"/>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SzPts val="1400"/>
              <a:buNone/>
              <a:defRPr b="0" i="0">
                <a:solidFill>
                  <a:schemeClr val="dk1"/>
                </a:solidFill>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18" name="Google Shape;18;p2"/>
          <p:cNvSpPr txBox="1"/>
          <p:nvPr>
            <p:ph idx="11" type="ftr"/>
          </p:nvPr>
        </p:nvSpPr>
        <p:spPr>
          <a:xfrm>
            <a:off x="4893914" y="10039351"/>
            <a:ext cx="4606036" cy="276999"/>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2"/>
          <p:cNvSpPr txBox="1"/>
          <p:nvPr>
            <p:ph idx="10" type="dt"/>
          </p:nvPr>
        </p:nvSpPr>
        <p:spPr>
          <a:xfrm>
            <a:off x="719693" y="10039351"/>
            <a:ext cx="3310588" cy="276999"/>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0" name="Google Shape;20;p2"/>
          <p:cNvSpPr txBox="1"/>
          <p:nvPr>
            <p:ph idx="12" type="sldNum"/>
          </p:nvPr>
        </p:nvSpPr>
        <p:spPr>
          <a:xfrm>
            <a:off x="10363582" y="10039351"/>
            <a:ext cx="3310588" cy="276999"/>
          </a:xfrm>
          <a:prstGeom prst="rect">
            <a:avLst/>
          </a:prstGeom>
          <a:noFill/>
          <a:ln>
            <a:noFill/>
          </a:ln>
        </p:spPr>
        <p:txBody>
          <a:bodyPr anchorCtr="0" anchor="t" bIns="0" lIns="0" spcFirstLastPara="1" rIns="0" wrap="square" tIns="0">
            <a:spAutoFit/>
          </a:bodyPr>
          <a:lstStyle>
            <a:lvl1pPr indent="0" lvl="0" algn="r">
              <a:spcBef>
                <a:spcPts val="0"/>
              </a:spcBef>
              <a:buNone/>
              <a:defRPr>
                <a:solidFill>
                  <a:srgbClr val="888888"/>
                </a:solidFill>
              </a:defRPr>
            </a:lvl1pPr>
            <a:lvl2pPr indent="0" lvl="1" algn="r">
              <a:spcBef>
                <a:spcPts val="0"/>
              </a:spcBef>
              <a:buNone/>
              <a:defRPr>
                <a:solidFill>
                  <a:srgbClr val="888888"/>
                </a:solidFill>
              </a:defRPr>
            </a:lvl2pPr>
            <a:lvl3pPr indent="0" lvl="2" algn="r">
              <a:spcBef>
                <a:spcPts val="0"/>
              </a:spcBef>
              <a:buNone/>
              <a:defRPr>
                <a:solidFill>
                  <a:srgbClr val="888888"/>
                </a:solidFill>
              </a:defRPr>
            </a:lvl3pPr>
            <a:lvl4pPr indent="0" lvl="3" algn="r">
              <a:spcBef>
                <a:spcPts val="0"/>
              </a:spcBef>
              <a:buNone/>
              <a:defRPr>
                <a:solidFill>
                  <a:srgbClr val="888888"/>
                </a:solidFill>
              </a:defRPr>
            </a:lvl4pPr>
            <a:lvl5pPr indent="0" lvl="4" algn="r">
              <a:spcBef>
                <a:spcPts val="0"/>
              </a:spcBef>
              <a:buNone/>
              <a:defRPr>
                <a:solidFill>
                  <a:srgbClr val="888888"/>
                </a:solidFill>
              </a:defRPr>
            </a:lvl5pPr>
            <a:lvl6pPr indent="0" lvl="5" algn="r">
              <a:spcBef>
                <a:spcPts val="0"/>
              </a:spcBef>
              <a:buNone/>
              <a:defRPr>
                <a:solidFill>
                  <a:srgbClr val="888888"/>
                </a:solidFill>
              </a:defRPr>
            </a:lvl6pPr>
            <a:lvl7pPr indent="0" lvl="6" algn="r">
              <a:spcBef>
                <a:spcPts val="0"/>
              </a:spcBef>
              <a:buNone/>
              <a:defRPr>
                <a:solidFill>
                  <a:srgbClr val="888888"/>
                </a:solidFill>
              </a:defRPr>
            </a:lvl7pPr>
            <a:lvl8pPr indent="0" lvl="7" algn="r">
              <a:spcBef>
                <a:spcPts val="0"/>
              </a:spcBef>
              <a:buNone/>
              <a:defRPr>
                <a:solidFill>
                  <a:srgbClr val="888888"/>
                </a:solidFill>
              </a:defRPr>
            </a:lvl8pPr>
            <a:lvl9pPr indent="0" lvl="8"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showMasterSp="0">
  <p:cSld name="Blank">
    <p:spTree>
      <p:nvGrpSpPr>
        <p:cNvPr id="71" name="Shape 71"/>
        <p:cNvGrpSpPr/>
        <p:nvPr/>
      </p:nvGrpSpPr>
      <p:grpSpPr>
        <a:xfrm>
          <a:off x="0" y="0"/>
          <a:ext cx="0" cy="0"/>
          <a:chOff x="0" y="0"/>
          <a:chExt cx="0" cy="0"/>
        </a:xfrm>
      </p:grpSpPr>
      <p:sp>
        <p:nvSpPr>
          <p:cNvPr id="72" name="Google Shape;72;p12"/>
          <p:cNvSpPr txBox="1"/>
          <p:nvPr>
            <p:ph idx="11" type="ftr"/>
          </p:nvPr>
        </p:nvSpPr>
        <p:spPr>
          <a:xfrm>
            <a:off x="4893914" y="7098411"/>
            <a:ext cx="4606036" cy="276999"/>
          </a:xfrm>
          <a:prstGeom prst="rect">
            <a:avLst/>
          </a:prstGeom>
          <a:noFill/>
          <a:ln>
            <a:noFill/>
          </a:ln>
        </p:spPr>
        <p:txBody>
          <a:bodyPr anchorCtr="0" anchor="t" bIns="0" lIns="0" spcFirstLastPara="1" rIns="0" wrap="square" tIns="0">
            <a:noAutofit/>
          </a:bodyPr>
          <a:lstStyle>
            <a:lvl1pPr lvl="0" algn="ctr">
              <a:spcBef>
                <a:spcPts val="0"/>
              </a:spcBef>
              <a:spcAft>
                <a:spcPts val="0"/>
              </a:spcAft>
              <a:buSzPts val="1400"/>
              <a:buNone/>
              <a:defRPr sz="1800">
                <a:solidFill>
                  <a:srgbClr val="888888"/>
                </a:solidFil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3" name="Google Shape;73;p12"/>
          <p:cNvSpPr txBox="1"/>
          <p:nvPr>
            <p:ph idx="10" type="dt"/>
          </p:nvPr>
        </p:nvSpPr>
        <p:spPr>
          <a:xfrm>
            <a:off x="719693" y="7098411"/>
            <a:ext cx="3310588" cy="276999"/>
          </a:xfrm>
          <a:prstGeom prst="rect">
            <a:avLst/>
          </a:prstGeom>
          <a:noFill/>
          <a:ln>
            <a:noFill/>
          </a:ln>
        </p:spPr>
        <p:txBody>
          <a:bodyPr anchorCtr="0" anchor="t" bIns="0" lIns="0" spcFirstLastPara="1" rIns="0" wrap="square" tIns="0">
            <a:noAutofit/>
          </a:bodyPr>
          <a:lstStyle>
            <a:lvl1pPr lvl="0" algn="l">
              <a:spcBef>
                <a:spcPts val="0"/>
              </a:spcBef>
              <a:spcAft>
                <a:spcPts val="0"/>
              </a:spcAft>
              <a:buSzPts val="1400"/>
              <a:buNone/>
              <a:defRPr sz="1800">
                <a:solidFill>
                  <a:srgbClr val="888888"/>
                </a:solidFil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4" name="Google Shape;74;p12"/>
          <p:cNvSpPr txBox="1"/>
          <p:nvPr>
            <p:ph idx="12" type="sldNum"/>
          </p:nvPr>
        </p:nvSpPr>
        <p:spPr>
          <a:xfrm>
            <a:off x="10473531" y="9893300"/>
            <a:ext cx="3310588" cy="276999"/>
          </a:xfrm>
          <a:prstGeom prst="rect">
            <a:avLst/>
          </a:prstGeom>
          <a:noFill/>
          <a:ln>
            <a:noFill/>
          </a:ln>
        </p:spPr>
        <p:txBody>
          <a:bodyPr anchorCtr="0" anchor="t" bIns="0" lIns="0" spcFirstLastPara="1" rIns="0" wrap="square" tIns="0">
            <a:spAutoFit/>
          </a:bodyPr>
          <a:lstStyle>
            <a:lvl1pPr indent="0" lvl="0" algn="r">
              <a:spcBef>
                <a:spcPts val="0"/>
              </a:spcBef>
              <a:buNone/>
              <a:defRPr>
                <a:solidFill>
                  <a:srgbClr val="888888"/>
                </a:solidFill>
              </a:defRPr>
            </a:lvl1pPr>
            <a:lvl2pPr indent="0" lvl="1" algn="r">
              <a:spcBef>
                <a:spcPts val="0"/>
              </a:spcBef>
              <a:buNone/>
              <a:defRPr>
                <a:solidFill>
                  <a:srgbClr val="888888"/>
                </a:solidFill>
              </a:defRPr>
            </a:lvl2pPr>
            <a:lvl3pPr indent="0" lvl="2" algn="r">
              <a:spcBef>
                <a:spcPts val="0"/>
              </a:spcBef>
              <a:buNone/>
              <a:defRPr>
                <a:solidFill>
                  <a:srgbClr val="888888"/>
                </a:solidFill>
              </a:defRPr>
            </a:lvl3pPr>
            <a:lvl4pPr indent="0" lvl="3" algn="r">
              <a:spcBef>
                <a:spcPts val="0"/>
              </a:spcBef>
              <a:buNone/>
              <a:defRPr>
                <a:solidFill>
                  <a:srgbClr val="888888"/>
                </a:solidFill>
              </a:defRPr>
            </a:lvl4pPr>
            <a:lvl5pPr indent="0" lvl="4" algn="r">
              <a:spcBef>
                <a:spcPts val="0"/>
              </a:spcBef>
              <a:buNone/>
              <a:defRPr>
                <a:solidFill>
                  <a:srgbClr val="888888"/>
                </a:solidFill>
              </a:defRPr>
            </a:lvl5pPr>
            <a:lvl6pPr indent="0" lvl="5" algn="r">
              <a:spcBef>
                <a:spcPts val="0"/>
              </a:spcBef>
              <a:buNone/>
              <a:defRPr>
                <a:solidFill>
                  <a:srgbClr val="888888"/>
                </a:solidFill>
              </a:defRPr>
            </a:lvl6pPr>
            <a:lvl7pPr indent="0" lvl="6" algn="r">
              <a:spcBef>
                <a:spcPts val="0"/>
              </a:spcBef>
              <a:buNone/>
              <a:defRPr>
                <a:solidFill>
                  <a:srgbClr val="888888"/>
                </a:solidFill>
              </a:defRPr>
            </a:lvl7pPr>
            <a:lvl8pPr indent="0" lvl="7" algn="r">
              <a:spcBef>
                <a:spcPts val="0"/>
              </a:spcBef>
              <a:buNone/>
              <a:defRPr>
                <a:solidFill>
                  <a:srgbClr val="888888"/>
                </a:solidFill>
              </a:defRPr>
            </a:lvl8pPr>
            <a:lvl9pPr indent="0" lvl="8"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Blank" type="obj">
  <p:cSld name="OBJECT">
    <p:spTree>
      <p:nvGrpSpPr>
        <p:cNvPr id="81" name="Shape 81"/>
        <p:cNvGrpSpPr/>
        <p:nvPr/>
      </p:nvGrpSpPr>
      <p:grpSpPr>
        <a:xfrm>
          <a:off x="0" y="0"/>
          <a:ext cx="0" cy="0"/>
          <a:chOff x="0" y="0"/>
          <a:chExt cx="0" cy="0"/>
        </a:xfrm>
      </p:grpSpPr>
      <p:sp>
        <p:nvSpPr>
          <p:cNvPr id="82" name="Google Shape;82;p14"/>
          <p:cNvSpPr txBox="1"/>
          <p:nvPr>
            <p:ph idx="11" type="ftr"/>
          </p:nvPr>
        </p:nvSpPr>
        <p:spPr>
          <a:xfrm>
            <a:off x="4893914" y="10039350"/>
            <a:ext cx="4606036" cy="372859"/>
          </a:xfrm>
          <a:prstGeom prst="rect">
            <a:avLst/>
          </a:prstGeom>
          <a:noFill/>
          <a:ln>
            <a:noFill/>
          </a:ln>
        </p:spPr>
        <p:txBody>
          <a:bodyPr anchorCtr="0" anchor="t" bIns="0" lIns="0" spcFirstLastPara="1" rIns="0" wrap="square" tIns="0">
            <a:spAutoFit/>
          </a:bodyPr>
          <a:lstStyle>
            <a:lvl1pPr lvl="0" algn="ctr">
              <a:spcBef>
                <a:spcPts val="0"/>
              </a:spcBef>
              <a:spcAft>
                <a:spcPts val="0"/>
              </a:spcAft>
              <a:buClr>
                <a:srgbClr val="888888"/>
              </a:buClr>
              <a:buSzPts val="1400"/>
              <a:buFont typeface="Calibri"/>
              <a:buNone/>
              <a:defRPr>
                <a:solidFill>
                  <a:srgbClr val="888888"/>
                </a:solidFill>
              </a:defRPr>
            </a:lvl1pPr>
            <a:lvl2pPr lvl="1" algn="l">
              <a:spcBef>
                <a:spcPts val="0"/>
              </a:spcBef>
              <a:spcAft>
                <a:spcPts val="0"/>
              </a:spcAft>
              <a:buClr>
                <a:schemeClr val="dk1"/>
              </a:buClr>
              <a:buSzPts val="1400"/>
              <a:buNone/>
              <a:defRPr/>
            </a:lvl2pPr>
            <a:lvl3pPr lvl="2" algn="l">
              <a:spcBef>
                <a:spcPts val="0"/>
              </a:spcBef>
              <a:spcAft>
                <a:spcPts val="0"/>
              </a:spcAft>
              <a:buClr>
                <a:schemeClr val="dk1"/>
              </a:buClr>
              <a:buSzPts val="1400"/>
              <a:buNone/>
              <a:defRPr/>
            </a:lvl3pPr>
            <a:lvl4pPr lvl="3" algn="l">
              <a:spcBef>
                <a:spcPts val="0"/>
              </a:spcBef>
              <a:spcAft>
                <a:spcPts val="0"/>
              </a:spcAft>
              <a:buClr>
                <a:schemeClr val="dk1"/>
              </a:buClr>
              <a:buSzPts val="1400"/>
              <a:buNone/>
              <a:defRPr/>
            </a:lvl4pPr>
            <a:lvl5pPr lvl="4" algn="l">
              <a:spcBef>
                <a:spcPts val="0"/>
              </a:spcBef>
              <a:spcAft>
                <a:spcPts val="0"/>
              </a:spcAft>
              <a:buClr>
                <a:schemeClr val="dk1"/>
              </a:buClr>
              <a:buSzPts val="1400"/>
              <a:buNone/>
              <a:defRPr/>
            </a:lvl5pPr>
            <a:lvl6pPr lvl="5" algn="l">
              <a:spcBef>
                <a:spcPts val="0"/>
              </a:spcBef>
              <a:spcAft>
                <a:spcPts val="0"/>
              </a:spcAft>
              <a:buClr>
                <a:schemeClr val="dk1"/>
              </a:buClr>
              <a:buSzPts val="1400"/>
              <a:buNone/>
              <a:defRPr/>
            </a:lvl6pPr>
            <a:lvl7pPr lvl="6" algn="l">
              <a:spcBef>
                <a:spcPts val="0"/>
              </a:spcBef>
              <a:spcAft>
                <a:spcPts val="0"/>
              </a:spcAft>
              <a:buClr>
                <a:schemeClr val="dk1"/>
              </a:buClr>
              <a:buSzPts val="1400"/>
              <a:buNone/>
              <a:defRPr/>
            </a:lvl7pPr>
            <a:lvl8pPr lvl="7" algn="l">
              <a:spcBef>
                <a:spcPts val="0"/>
              </a:spcBef>
              <a:spcAft>
                <a:spcPts val="0"/>
              </a:spcAft>
              <a:buClr>
                <a:schemeClr val="dk1"/>
              </a:buClr>
              <a:buSzPts val="1400"/>
              <a:buNone/>
              <a:defRPr/>
            </a:lvl8pPr>
            <a:lvl9pPr lvl="8" algn="l">
              <a:spcBef>
                <a:spcPts val="0"/>
              </a:spcBef>
              <a:spcAft>
                <a:spcPts val="0"/>
              </a:spcAft>
              <a:buClr>
                <a:schemeClr val="dk1"/>
              </a:buClr>
              <a:buSzPts val="1400"/>
              <a:buNone/>
              <a:defRPr/>
            </a:lvl9pPr>
          </a:lstStyle>
          <a:p/>
        </p:txBody>
      </p:sp>
      <p:sp>
        <p:nvSpPr>
          <p:cNvPr id="83" name="Google Shape;83;p14"/>
          <p:cNvSpPr txBox="1"/>
          <p:nvPr>
            <p:ph idx="10" type="dt"/>
          </p:nvPr>
        </p:nvSpPr>
        <p:spPr>
          <a:xfrm>
            <a:off x="719693" y="10039350"/>
            <a:ext cx="3310588" cy="372859"/>
          </a:xfrm>
          <a:prstGeom prst="rect">
            <a:avLst/>
          </a:prstGeom>
          <a:noFill/>
          <a:ln>
            <a:noFill/>
          </a:ln>
        </p:spPr>
        <p:txBody>
          <a:bodyPr anchorCtr="0" anchor="t" bIns="0" lIns="0" spcFirstLastPara="1" rIns="0" wrap="square" tIns="0">
            <a:spAutoFit/>
          </a:bodyPr>
          <a:lstStyle>
            <a:lvl1pPr lvl="0" algn="l">
              <a:spcBef>
                <a:spcPts val="0"/>
              </a:spcBef>
              <a:spcAft>
                <a:spcPts val="0"/>
              </a:spcAft>
              <a:buClr>
                <a:srgbClr val="888888"/>
              </a:buClr>
              <a:buSzPts val="1400"/>
              <a:buFont typeface="Calibri"/>
              <a:buNone/>
              <a:defRPr>
                <a:solidFill>
                  <a:srgbClr val="888888"/>
                </a:solidFill>
              </a:defRPr>
            </a:lvl1pPr>
            <a:lvl2pPr lvl="1" algn="l">
              <a:spcBef>
                <a:spcPts val="0"/>
              </a:spcBef>
              <a:spcAft>
                <a:spcPts val="0"/>
              </a:spcAft>
              <a:buClr>
                <a:schemeClr val="dk1"/>
              </a:buClr>
              <a:buSzPts val="1400"/>
              <a:buNone/>
              <a:defRPr/>
            </a:lvl2pPr>
            <a:lvl3pPr lvl="2" algn="l">
              <a:spcBef>
                <a:spcPts val="0"/>
              </a:spcBef>
              <a:spcAft>
                <a:spcPts val="0"/>
              </a:spcAft>
              <a:buClr>
                <a:schemeClr val="dk1"/>
              </a:buClr>
              <a:buSzPts val="1400"/>
              <a:buNone/>
              <a:defRPr/>
            </a:lvl3pPr>
            <a:lvl4pPr lvl="3" algn="l">
              <a:spcBef>
                <a:spcPts val="0"/>
              </a:spcBef>
              <a:spcAft>
                <a:spcPts val="0"/>
              </a:spcAft>
              <a:buClr>
                <a:schemeClr val="dk1"/>
              </a:buClr>
              <a:buSzPts val="1400"/>
              <a:buNone/>
              <a:defRPr/>
            </a:lvl4pPr>
            <a:lvl5pPr lvl="4" algn="l">
              <a:spcBef>
                <a:spcPts val="0"/>
              </a:spcBef>
              <a:spcAft>
                <a:spcPts val="0"/>
              </a:spcAft>
              <a:buClr>
                <a:schemeClr val="dk1"/>
              </a:buClr>
              <a:buSzPts val="1400"/>
              <a:buNone/>
              <a:defRPr/>
            </a:lvl5pPr>
            <a:lvl6pPr lvl="5" algn="l">
              <a:spcBef>
                <a:spcPts val="0"/>
              </a:spcBef>
              <a:spcAft>
                <a:spcPts val="0"/>
              </a:spcAft>
              <a:buClr>
                <a:schemeClr val="dk1"/>
              </a:buClr>
              <a:buSzPts val="1400"/>
              <a:buNone/>
              <a:defRPr/>
            </a:lvl6pPr>
            <a:lvl7pPr lvl="6" algn="l">
              <a:spcBef>
                <a:spcPts val="0"/>
              </a:spcBef>
              <a:spcAft>
                <a:spcPts val="0"/>
              </a:spcAft>
              <a:buClr>
                <a:schemeClr val="dk1"/>
              </a:buClr>
              <a:buSzPts val="1400"/>
              <a:buNone/>
              <a:defRPr/>
            </a:lvl7pPr>
            <a:lvl8pPr lvl="7" algn="l">
              <a:spcBef>
                <a:spcPts val="0"/>
              </a:spcBef>
              <a:spcAft>
                <a:spcPts val="0"/>
              </a:spcAft>
              <a:buClr>
                <a:schemeClr val="dk1"/>
              </a:buClr>
              <a:buSzPts val="1400"/>
              <a:buNone/>
              <a:defRPr/>
            </a:lvl8pPr>
            <a:lvl9pPr lvl="8" algn="l">
              <a:spcBef>
                <a:spcPts val="0"/>
              </a:spcBef>
              <a:spcAft>
                <a:spcPts val="0"/>
              </a:spcAft>
              <a:buClr>
                <a:schemeClr val="dk1"/>
              </a:buClr>
              <a:buSzPts val="1400"/>
              <a:buNone/>
              <a:defRPr/>
            </a:lvl9pPr>
          </a:lstStyle>
          <a:p/>
        </p:txBody>
      </p:sp>
      <p:sp>
        <p:nvSpPr>
          <p:cNvPr id="84" name="Google Shape;84;p14"/>
          <p:cNvSpPr txBox="1"/>
          <p:nvPr>
            <p:ph idx="12" type="sldNum"/>
          </p:nvPr>
        </p:nvSpPr>
        <p:spPr>
          <a:xfrm>
            <a:off x="13765089" y="10449841"/>
            <a:ext cx="295099" cy="206980"/>
          </a:xfrm>
          <a:prstGeom prst="rect">
            <a:avLst/>
          </a:prstGeom>
          <a:noFill/>
          <a:ln>
            <a:noFill/>
          </a:ln>
        </p:spPr>
        <p:txBody>
          <a:bodyPr anchorCtr="0" anchor="t" bIns="0" lIns="0" spcFirstLastPara="1" rIns="0" wrap="square" tIns="0">
            <a:spAutoFit/>
          </a:bodyPr>
          <a:lstStyle>
            <a:lvl1pPr indent="0" lvl="0" marL="34180" marR="0" algn="l">
              <a:lnSpc>
                <a:spcPct val="100000"/>
              </a:lnSpc>
              <a:spcBef>
                <a:spcPts val="7"/>
              </a:spcBef>
              <a:buClr>
                <a:schemeClr val="dk1"/>
              </a:buClr>
              <a:buSzPts val="1345"/>
              <a:buFont typeface="Arial"/>
              <a:buNone/>
              <a:defRPr b="0" i="0" sz="1345" u="none" cap="none" strike="noStrike">
                <a:solidFill>
                  <a:schemeClr val="dk1"/>
                </a:solidFill>
                <a:latin typeface="Arial"/>
                <a:ea typeface="Arial"/>
                <a:cs typeface="Arial"/>
                <a:sym typeface="Arial"/>
              </a:defRPr>
            </a:lvl1pPr>
            <a:lvl2pPr indent="0" lvl="1" marL="34180" marR="0" algn="l">
              <a:lnSpc>
                <a:spcPct val="100000"/>
              </a:lnSpc>
              <a:spcBef>
                <a:spcPts val="7"/>
              </a:spcBef>
              <a:buClr>
                <a:schemeClr val="dk1"/>
              </a:buClr>
              <a:buSzPts val="1345"/>
              <a:buFont typeface="Arial"/>
              <a:buNone/>
              <a:defRPr b="0" i="0" sz="1345" u="none" cap="none" strike="noStrike">
                <a:solidFill>
                  <a:schemeClr val="dk1"/>
                </a:solidFill>
                <a:latin typeface="Arial"/>
                <a:ea typeface="Arial"/>
                <a:cs typeface="Arial"/>
                <a:sym typeface="Arial"/>
              </a:defRPr>
            </a:lvl2pPr>
            <a:lvl3pPr indent="0" lvl="2" marL="34180" marR="0" algn="l">
              <a:lnSpc>
                <a:spcPct val="100000"/>
              </a:lnSpc>
              <a:spcBef>
                <a:spcPts val="7"/>
              </a:spcBef>
              <a:buClr>
                <a:schemeClr val="dk1"/>
              </a:buClr>
              <a:buSzPts val="1345"/>
              <a:buFont typeface="Arial"/>
              <a:buNone/>
              <a:defRPr b="0" i="0" sz="1345" u="none" cap="none" strike="noStrike">
                <a:solidFill>
                  <a:schemeClr val="dk1"/>
                </a:solidFill>
                <a:latin typeface="Arial"/>
                <a:ea typeface="Arial"/>
                <a:cs typeface="Arial"/>
                <a:sym typeface="Arial"/>
              </a:defRPr>
            </a:lvl3pPr>
            <a:lvl4pPr indent="0" lvl="3" marL="34180" marR="0" algn="l">
              <a:lnSpc>
                <a:spcPct val="100000"/>
              </a:lnSpc>
              <a:spcBef>
                <a:spcPts val="7"/>
              </a:spcBef>
              <a:buClr>
                <a:schemeClr val="dk1"/>
              </a:buClr>
              <a:buSzPts val="1345"/>
              <a:buFont typeface="Arial"/>
              <a:buNone/>
              <a:defRPr b="0" i="0" sz="1345" u="none" cap="none" strike="noStrike">
                <a:solidFill>
                  <a:schemeClr val="dk1"/>
                </a:solidFill>
                <a:latin typeface="Arial"/>
                <a:ea typeface="Arial"/>
                <a:cs typeface="Arial"/>
                <a:sym typeface="Arial"/>
              </a:defRPr>
            </a:lvl4pPr>
            <a:lvl5pPr indent="0" lvl="4" marL="34180" marR="0" algn="l">
              <a:lnSpc>
                <a:spcPct val="100000"/>
              </a:lnSpc>
              <a:spcBef>
                <a:spcPts val="7"/>
              </a:spcBef>
              <a:buClr>
                <a:schemeClr val="dk1"/>
              </a:buClr>
              <a:buSzPts val="1345"/>
              <a:buFont typeface="Arial"/>
              <a:buNone/>
              <a:defRPr b="0" i="0" sz="1345" u="none" cap="none" strike="noStrike">
                <a:solidFill>
                  <a:schemeClr val="dk1"/>
                </a:solidFill>
                <a:latin typeface="Arial"/>
                <a:ea typeface="Arial"/>
                <a:cs typeface="Arial"/>
                <a:sym typeface="Arial"/>
              </a:defRPr>
            </a:lvl5pPr>
            <a:lvl6pPr indent="0" lvl="5" marL="34180" marR="0" algn="l">
              <a:lnSpc>
                <a:spcPct val="100000"/>
              </a:lnSpc>
              <a:spcBef>
                <a:spcPts val="7"/>
              </a:spcBef>
              <a:buClr>
                <a:schemeClr val="dk1"/>
              </a:buClr>
              <a:buSzPts val="1345"/>
              <a:buFont typeface="Arial"/>
              <a:buNone/>
              <a:defRPr b="0" i="0" sz="1345" u="none" cap="none" strike="noStrike">
                <a:solidFill>
                  <a:schemeClr val="dk1"/>
                </a:solidFill>
                <a:latin typeface="Arial"/>
                <a:ea typeface="Arial"/>
                <a:cs typeface="Arial"/>
                <a:sym typeface="Arial"/>
              </a:defRPr>
            </a:lvl6pPr>
            <a:lvl7pPr indent="0" lvl="6" marL="34180" marR="0" algn="l">
              <a:lnSpc>
                <a:spcPct val="100000"/>
              </a:lnSpc>
              <a:spcBef>
                <a:spcPts val="7"/>
              </a:spcBef>
              <a:buClr>
                <a:schemeClr val="dk1"/>
              </a:buClr>
              <a:buSzPts val="1345"/>
              <a:buFont typeface="Arial"/>
              <a:buNone/>
              <a:defRPr b="0" i="0" sz="1345" u="none" cap="none" strike="noStrike">
                <a:solidFill>
                  <a:schemeClr val="dk1"/>
                </a:solidFill>
                <a:latin typeface="Arial"/>
                <a:ea typeface="Arial"/>
                <a:cs typeface="Arial"/>
                <a:sym typeface="Arial"/>
              </a:defRPr>
            </a:lvl7pPr>
            <a:lvl8pPr indent="0" lvl="7" marL="34180" marR="0" algn="l">
              <a:lnSpc>
                <a:spcPct val="100000"/>
              </a:lnSpc>
              <a:spcBef>
                <a:spcPts val="7"/>
              </a:spcBef>
              <a:buClr>
                <a:schemeClr val="dk1"/>
              </a:buClr>
              <a:buSzPts val="1345"/>
              <a:buFont typeface="Arial"/>
              <a:buNone/>
              <a:defRPr b="0" i="0" sz="1345" u="none" cap="none" strike="noStrike">
                <a:solidFill>
                  <a:schemeClr val="dk1"/>
                </a:solidFill>
                <a:latin typeface="Arial"/>
                <a:ea typeface="Arial"/>
                <a:cs typeface="Arial"/>
                <a:sym typeface="Arial"/>
              </a:defRPr>
            </a:lvl8pPr>
            <a:lvl9pPr indent="0" lvl="8" marL="34180" marR="0" algn="l">
              <a:lnSpc>
                <a:spcPct val="100000"/>
              </a:lnSpc>
              <a:spcBef>
                <a:spcPts val="7"/>
              </a:spcBef>
              <a:buClr>
                <a:schemeClr val="dk1"/>
              </a:buClr>
              <a:buSzPts val="1345"/>
              <a:buFont typeface="Arial"/>
              <a:buNone/>
              <a:defRPr b="0" i="0" sz="1345" u="none" cap="none" strike="noStrike">
                <a:solidFill>
                  <a:schemeClr val="dk1"/>
                </a:solidFill>
                <a:latin typeface="Arial"/>
                <a:ea typeface="Arial"/>
                <a:cs typeface="Arial"/>
                <a:sym typeface="Arial"/>
              </a:defRPr>
            </a:lvl9pPr>
          </a:lstStyle>
          <a:p>
            <a:pPr indent="0" lvl="0" marL="34180" rtl="0" algn="l">
              <a:spcBef>
                <a:spcPts val="7"/>
              </a:spcBef>
              <a:spcAft>
                <a:spcPts val="0"/>
              </a:spcAft>
              <a:buNone/>
            </a:pPr>
            <a:fld id="{00000000-1234-1234-1234-123412341234}" type="slidenum">
              <a:rPr lang="ja-JP"/>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showMasterSp="0">
  <p:cSld name="Title and Content">
    <p:spTree>
      <p:nvGrpSpPr>
        <p:cNvPr id="85" name="Shape 85"/>
        <p:cNvGrpSpPr/>
        <p:nvPr/>
      </p:nvGrpSpPr>
      <p:grpSpPr>
        <a:xfrm>
          <a:off x="0" y="0"/>
          <a:ext cx="0" cy="0"/>
          <a:chOff x="0" y="0"/>
          <a:chExt cx="0" cy="0"/>
        </a:xfrm>
      </p:grpSpPr>
      <p:sp>
        <p:nvSpPr>
          <p:cNvPr id="86" name="Google Shape;86;p15"/>
          <p:cNvSpPr txBox="1"/>
          <p:nvPr>
            <p:ph type="title"/>
          </p:nvPr>
        </p:nvSpPr>
        <p:spPr>
          <a:xfrm>
            <a:off x="5756005" y="660934"/>
            <a:ext cx="2881850" cy="372859"/>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b="1" i="0" sz="2423">
                <a:solidFill>
                  <a:schemeClr val="dk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7" name="Google Shape;87;p15"/>
          <p:cNvSpPr txBox="1"/>
          <p:nvPr>
            <p:ph idx="1" type="body"/>
          </p:nvPr>
        </p:nvSpPr>
        <p:spPr>
          <a:xfrm>
            <a:off x="643449" y="2736729"/>
            <a:ext cx="13106962" cy="276999"/>
          </a:xfrm>
          <a:prstGeom prst="rect">
            <a:avLst/>
          </a:prstGeom>
          <a:noFill/>
          <a:ln>
            <a:noFill/>
          </a:ln>
        </p:spPr>
        <p:txBody>
          <a:bodyPr anchorCtr="0" anchor="t" bIns="0" lIns="0" spcFirstLastPara="1" rIns="0" wrap="square" tIns="0">
            <a:spAutoFit/>
          </a:bodyPr>
          <a:lstStyle>
            <a:lvl1pPr indent="-228600" lvl="0" marL="457200" algn="l">
              <a:lnSpc>
                <a:spcPct val="100000"/>
              </a:lnSpc>
              <a:spcBef>
                <a:spcPts val="0"/>
              </a:spcBef>
              <a:spcAft>
                <a:spcPts val="0"/>
              </a:spcAft>
              <a:buSzPts val="1400"/>
              <a:buNone/>
              <a:defRPr b="0" i="0">
                <a:solidFill>
                  <a:schemeClr val="dk1"/>
                </a:solidFill>
                <a:latin typeface="Arial"/>
                <a:ea typeface="Arial"/>
                <a:cs typeface="Arial"/>
                <a:sym typeface="Arial"/>
              </a:defRPr>
            </a:lvl1pPr>
            <a:lvl2pPr indent="-228600" lvl="1" marL="914400" algn="l">
              <a:lnSpc>
                <a:spcPct val="100000"/>
              </a:lnSpc>
              <a:spcBef>
                <a:spcPts val="0"/>
              </a:spcBef>
              <a:spcAft>
                <a:spcPts val="0"/>
              </a:spcAft>
              <a:buSzPts val="1400"/>
              <a:buNone/>
              <a:defRPr/>
            </a:lvl2pPr>
            <a:lvl3pPr indent="-228600" lvl="2" marL="1371600" algn="l">
              <a:lnSpc>
                <a:spcPct val="100000"/>
              </a:lnSpc>
              <a:spcBef>
                <a:spcPts val="0"/>
              </a:spcBef>
              <a:spcAft>
                <a:spcPts val="0"/>
              </a:spcAft>
              <a:buSzPts val="1400"/>
              <a:buNone/>
              <a:defRPr/>
            </a:lvl3pPr>
            <a:lvl4pPr indent="-228600" lvl="3" marL="1828800" algn="l">
              <a:lnSpc>
                <a:spcPct val="100000"/>
              </a:lnSpc>
              <a:spcBef>
                <a:spcPts val="0"/>
              </a:spcBef>
              <a:spcAft>
                <a:spcPts val="0"/>
              </a:spcAft>
              <a:buSzPts val="1400"/>
              <a:buNone/>
              <a:defRPr/>
            </a:lvl4pPr>
            <a:lvl5pPr indent="-228600" lvl="4" marL="2286000" algn="l">
              <a:lnSpc>
                <a:spcPct val="100000"/>
              </a:lnSpc>
              <a:spcBef>
                <a:spcPts val="0"/>
              </a:spcBef>
              <a:spcAft>
                <a:spcPts val="0"/>
              </a:spcAft>
              <a:buSzPts val="1400"/>
              <a:buNone/>
              <a:defRPr/>
            </a:lvl5pPr>
            <a:lvl6pPr indent="-228600" lvl="5" marL="2743200" algn="l">
              <a:lnSpc>
                <a:spcPct val="100000"/>
              </a:lnSpc>
              <a:spcBef>
                <a:spcPts val="0"/>
              </a:spcBef>
              <a:spcAft>
                <a:spcPts val="0"/>
              </a:spcAft>
              <a:buSzPts val="1400"/>
              <a:buNone/>
              <a:defRPr/>
            </a:lvl6pPr>
            <a:lvl7pPr indent="-228600" lvl="6" marL="3200400" algn="l">
              <a:lnSpc>
                <a:spcPct val="100000"/>
              </a:lnSpc>
              <a:spcBef>
                <a:spcPts val="0"/>
              </a:spcBef>
              <a:spcAft>
                <a:spcPts val="0"/>
              </a:spcAft>
              <a:buSzPts val="1400"/>
              <a:buNone/>
              <a:defRPr/>
            </a:lvl7pPr>
            <a:lvl8pPr indent="-228600" lvl="7" marL="3657600" algn="l">
              <a:lnSpc>
                <a:spcPct val="100000"/>
              </a:lnSpc>
              <a:spcBef>
                <a:spcPts val="0"/>
              </a:spcBef>
              <a:spcAft>
                <a:spcPts val="0"/>
              </a:spcAft>
              <a:buSzPts val="1400"/>
              <a:buNone/>
              <a:defRPr/>
            </a:lvl8pPr>
            <a:lvl9pPr indent="-228600" lvl="8" marL="4114800" algn="l">
              <a:lnSpc>
                <a:spcPct val="100000"/>
              </a:lnSpc>
              <a:spcBef>
                <a:spcPts val="0"/>
              </a:spcBef>
              <a:spcAft>
                <a:spcPts val="0"/>
              </a:spcAft>
              <a:buSzPts val="1400"/>
              <a:buNone/>
              <a:defRPr/>
            </a:lvl9pPr>
          </a:lstStyle>
          <a:p/>
        </p:txBody>
      </p:sp>
      <p:sp>
        <p:nvSpPr>
          <p:cNvPr id="88" name="Google Shape;88;p15"/>
          <p:cNvSpPr txBox="1"/>
          <p:nvPr>
            <p:ph idx="11" type="ftr"/>
          </p:nvPr>
        </p:nvSpPr>
        <p:spPr>
          <a:xfrm>
            <a:off x="4893914" y="10039350"/>
            <a:ext cx="4606036" cy="372859"/>
          </a:xfrm>
          <a:prstGeom prst="rect">
            <a:avLst/>
          </a:prstGeom>
          <a:noFill/>
          <a:ln>
            <a:noFill/>
          </a:ln>
        </p:spPr>
        <p:txBody>
          <a:bodyPr anchorCtr="0" anchor="t" bIns="0" lIns="0" spcFirstLastPara="1" rIns="0" wrap="square" tIns="0">
            <a:spAutoFit/>
          </a:bodyPr>
          <a:lstStyle>
            <a:lvl1pPr lvl="0" algn="ctr">
              <a:spcBef>
                <a:spcPts val="0"/>
              </a:spcBef>
              <a:spcAft>
                <a:spcPts val="0"/>
              </a:spcAft>
              <a:buClr>
                <a:srgbClr val="888888"/>
              </a:buClr>
              <a:buSzPts val="1400"/>
              <a:buFont typeface="Calibri"/>
              <a:buNone/>
              <a:defRPr>
                <a:solidFill>
                  <a:srgbClr val="888888"/>
                </a:solidFill>
              </a:defRPr>
            </a:lvl1pPr>
            <a:lvl2pPr lvl="1" algn="l">
              <a:spcBef>
                <a:spcPts val="0"/>
              </a:spcBef>
              <a:spcAft>
                <a:spcPts val="0"/>
              </a:spcAft>
              <a:buClr>
                <a:schemeClr val="dk1"/>
              </a:buClr>
              <a:buSzPts val="1400"/>
              <a:buFont typeface="Calibri"/>
              <a:buNone/>
              <a:defRPr/>
            </a:lvl2pPr>
            <a:lvl3pPr lvl="2" algn="l">
              <a:spcBef>
                <a:spcPts val="0"/>
              </a:spcBef>
              <a:spcAft>
                <a:spcPts val="0"/>
              </a:spcAft>
              <a:buClr>
                <a:schemeClr val="dk1"/>
              </a:buClr>
              <a:buSzPts val="1400"/>
              <a:buFont typeface="Calibri"/>
              <a:buNone/>
              <a:defRPr/>
            </a:lvl3pPr>
            <a:lvl4pPr lvl="3" algn="l">
              <a:spcBef>
                <a:spcPts val="0"/>
              </a:spcBef>
              <a:spcAft>
                <a:spcPts val="0"/>
              </a:spcAft>
              <a:buClr>
                <a:schemeClr val="dk1"/>
              </a:buClr>
              <a:buSzPts val="1400"/>
              <a:buFont typeface="Calibri"/>
              <a:buNone/>
              <a:defRPr/>
            </a:lvl4pPr>
            <a:lvl5pPr lvl="4" algn="l">
              <a:spcBef>
                <a:spcPts val="0"/>
              </a:spcBef>
              <a:spcAft>
                <a:spcPts val="0"/>
              </a:spcAft>
              <a:buClr>
                <a:schemeClr val="dk1"/>
              </a:buClr>
              <a:buSzPts val="1400"/>
              <a:buFont typeface="Calibri"/>
              <a:buNone/>
              <a:defRPr/>
            </a:lvl5pPr>
            <a:lvl6pPr lvl="5" algn="l">
              <a:spcBef>
                <a:spcPts val="0"/>
              </a:spcBef>
              <a:spcAft>
                <a:spcPts val="0"/>
              </a:spcAft>
              <a:buClr>
                <a:schemeClr val="dk1"/>
              </a:buClr>
              <a:buSzPts val="1400"/>
              <a:buFont typeface="Calibri"/>
              <a:buNone/>
              <a:defRPr/>
            </a:lvl6pPr>
            <a:lvl7pPr lvl="6" algn="l">
              <a:spcBef>
                <a:spcPts val="0"/>
              </a:spcBef>
              <a:spcAft>
                <a:spcPts val="0"/>
              </a:spcAft>
              <a:buClr>
                <a:schemeClr val="dk1"/>
              </a:buClr>
              <a:buSzPts val="1400"/>
              <a:buFont typeface="Calibri"/>
              <a:buNone/>
              <a:defRPr/>
            </a:lvl7pPr>
            <a:lvl8pPr lvl="7" algn="l">
              <a:spcBef>
                <a:spcPts val="0"/>
              </a:spcBef>
              <a:spcAft>
                <a:spcPts val="0"/>
              </a:spcAft>
              <a:buClr>
                <a:schemeClr val="dk1"/>
              </a:buClr>
              <a:buSzPts val="1400"/>
              <a:buFont typeface="Calibri"/>
              <a:buNone/>
              <a:defRPr/>
            </a:lvl8pPr>
            <a:lvl9pPr lvl="8" algn="l">
              <a:spcBef>
                <a:spcPts val="0"/>
              </a:spcBef>
              <a:spcAft>
                <a:spcPts val="0"/>
              </a:spcAft>
              <a:buClr>
                <a:schemeClr val="dk1"/>
              </a:buClr>
              <a:buSzPts val="1400"/>
              <a:buFont typeface="Calibri"/>
              <a:buNone/>
              <a:defRPr/>
            </a:lvl9pPr>
          </a:lstStyle>
          <a:p/>
        </p:txBody>
      </p:sp>
      <p:sp>
        <p:nvSpPr>
          <p:cNvPr id="89" name="Google Shape;89;p15"/>
          <p:cNvSpPr txBox="1"/>
          <p:nvPr>
            <p:ph idx="10" type="dt"/>
          </p:nvPr>
        </p:nvSpPr>
        <p:spPr>
          <a:xfrm>
            <a:off x="719693" y="10039350"/>
            <a:ext cx="3310588" cy="372859"/>
          </a:xfrm>
          <a:prstGeom prst="rect">
            <a:avLst/>
          </a:prstGeom>
          <a:noFill/>
          <a:ln>
            <a:noFill/>
          </a:ln>
        </p:spPr>
        <p:txBody>
          <a:bodyPr anchorCtr="0" anchor="t" bIns="0" lIns="0" spcFirstLastPara="1" rIns="0" wrap="square" tIns="0">
            <a:spAutoFit/>
          </a:bodyPr>
          <a:lstStyle>
            <a:lvl1pPr lvl="0" algn="l">
              <a:spcBef>
                <a:spcPts val="0"/>
              </a:spcBef>
              <a:spcAft>
                <a:spcPts val="0"/>
              </a:spcAft>
              <a:buClr>
                <a:srgbClr val="888888"/>
              </a:buClr>
              <a:buSzPts val="1400"/>
              <a:buFont typeface="Calibri"/>
              <a:buNone/>
              <a:defRPr>
                <a:solidFill>
                  <a:srgbClr val="888888"/>
                </a:solidFill>
              </a:defRPr>
            </a:lvl1pPr>
            <a:lvl2pPr lvl="1" algn="l">
              <a:spcBef>
                <a:spcPts val="0"/>
              </a:spcBef>
              <a:spcAft>
                <a:spcPts val="0"/>
              </a:spcAft>
              <a:buClr>
                <a:schemeClr val="dk1"/>
              </a:buClr>
              <a:buSzPts val="1400"/>
              <a:buFont typeface="Calibri"/>
              <a:buNone/>
              <a:defRPr/>
            </a:lvl2pPr>
            <a:lvl3pPr lvl="2" algn="l">
              <a:spcBef>
                <a:spcPts val="0"/>
              </a:spcBef>
              <a:spcAft>
                <a:spcPts val="0"/>
              </a:spcAft>
              <a:buClr>
                <a:schemeClr val="dk1"/>
              </a:buClr>
              <a:buSzPts val="1400"/>
              <a:buFont typeface="Calibri"/>
              <a:buNone/>
              <a:defRPr/>
            </a:lvl3pPr>
            <a:lvl4pPr lvl="3" algn="l">
              <a:spcBef>
                <a:spcPts val="0"/>
              </a:spcBef>
              <a:spcAft>
                <a:spcPts val="0"/>
              </a:spcAft>
              <a:buClr>
                <a:schemeClr val="dk1"/>
              </a:buClr>
              <a:buSzPts val="1400"/>
              <a:buFont typeface="Calibri"/>
              <a:buNone/>
              <a:defRPr/>
            </a:lvl4pPr>
            <a:lvl5pPr lvl="4" algn="l">
              <a:spcBef>
                <a:spcPts val="0"/>
              </a:spcBef>
              <a:spcAft>
                <a:spcPts val="0"/>
              </a:spcAft>
              <a:buClr>
                <a:schemeClr val="dk1"/>
              </a:buClr>
              <a:buSzPts val="1400"/>
              <a:buFont typeface="Calibri"/>
              <a:buNone/>
              <a:defRPr/>
            </a:lvl5pPr>
            <a:lvl6pPr lvl="5" algn="l">
              <a:spcBef>
                <a:spcPts val="0"/>
              </a:spcBef>
              <a:spcAft>
                <a:spcPts val="0"/>
              </a:spcAft>
              <a:buClr>
                <a:schemeClr val="dk1"/>
              </a:buClr>
              <a:buSzPts val="1400"/>
              <a:buFont typeface="Calibri"/>
              <a:buNone/>
              <a:defRPr/>
            </a:lvl6pPr>
            <a:lvl7pPr lvl="6" algn="l">
              <a:spcBef>
                <a:spcPts val="0"/>
              </a:spcBef>
              <a:spcAft>
                <a:spcPts val="0"/>
              </a:spcAft>
              <a:buClr>
                <a:schemeClr val="dk1"/>
              </a:buClr>
              <a:buSzPts val="1400"/>
              <a:buFont typeface="Calibri"/>
              <a:buNone/>
              <a:defRPr/>
            </a:lvl7pPr>
            <a:lvl8pPr lvl="7" algn="l">
              <a:spcBef>
                <a:spcPts val="0"/>
              </a:spcBef>
              <a:spcAft>
                <a:spcPts val="0"/>
              </a:spcAft>
              <a:buClr>
                <a:schemeClr val="dk1"/>
              </a:buClr>
              <a:buSzPts val="1400"/>
              <a:buFont typeface="Calibri"/>
              <a:buNone/>
              <a:defRPr/>
            </a:lvl8pPr>
            <a:lvl9pPr lvl="8" algn="l">
              <a:spcBef>
                <a:spcPts val="0"/>
              </a:spcBef>
              <a:spcAft>
                <a:spcPts val="0"/>
              </a:spcAft>
              <a:buClr>
                <a:schemeClr val="dk1"/>
              </a:buClr>
              <a:buSzPts val="1400"/>
              <a:buFont typeface="Calibri"/>
              <a:buNone/>
              <a:defRPr/>
            </a:lvl9pPr>
          </a:lstStyle>
          <a:p/>
        </p:txBody>
      </p:sp>
      <p:sp>
        <p:nvSpPr>
          <p:cNvPr id="90" name="Google Shape;90;p15"/>
          <p:cNvSpPr txBox="1"/>
          <p:nvPr>
            <p:ph idx="12" type="sldNum"/>
          </p:nvPr>
        </p:nvSpPr>
        <p:spPr>
          <a:xfrm>
            <a:off x="13635536" y="10354209"/>
            <a:ext cx="292321" cy="217304"/>
          </a:xfrm>
          <a:prstGeom prst="rect">
            <a:avLst/>
          </a:prstGeom>
          <a:noFill/>
          <a:ln>
            <a:noFill/>
          </a:ln>
        </p:spPr>
        <p:txBody>
          <a:bodyPr anchorCtr="0" anchor="t" bIns="0" lIns="0" spcFirstLastPara="1" rIns="0" wrap="square" tIns="0">
            <a:spAutoFit/>
          </a:bodyPr>
          <a:lstStyle>
            <a:lvl1pPr indent="0" lvl="0" marL="51271" marR="0" algn="l">
              <a:lnSpc>
                <a:spcPct val="105499"/>
              </a:lnSpc>
              <a:spcBef>
                <a:spcPts val="0"/>
              </a:spcBef>
              <a:buClr>
                <a:schemeClr val="dk1"/>
              </a:buClr>
              <a:buSzPts val="1345"/>
              <a:buFont typeface="Calibri"/>
              <a:buNone/>
              <a:defRPr b="0" i="0" sz="1345" u="none" cap="none" strike="noStrike">
                <a:solidFill>
                  <a:schemeClr val="dk1"/>
                </a:solidFill>
                <a:latin typeface="Calibri"/>
                <a:ea typeface="Calibri"/>
                <a:cs typeface="Calibri"/>
                <a:sym typeface="Calibri"/>
              </a:defRPr>
            </a:lvl1pPr>
            <a:lvl2pPr indent="0" lvl="1" marL="51271" marR="0" algn="l">
              <a:lnSpc>
                <a:spcPct val="105499"/>
              </a:lnSpc>
              <a:spcBef>
                <a:spcPts val="0"/>
              </a:spcBef>
              <a:buClr>
                <a:schemeClr val="dk1"/>
              </a:buClr>
              <a:buSzPts val="1345"/>
              <a:buFont typeface="Calibri"/>
              <a:buNone/>
              <a:defRPr b="0" i="0" sz="1345" u="none" cap="none" strike="noStrike">
                <a:solidFill>
                  <a:schemeClr val="dk1"/>
                </a:solidFill>
                <a:latin typeface="Calibri"/>
                <a:ea typeface="Calibri"/>
                <a:cs typeface="Calibri"/>
                <a:sym typeface="Calibri"/>
              </a:defRPr>
            </a:lvl2pPr>
            <a:lvl3pPr indent="0" lvl="2" marL="51271" marR="0" algn="l">
              <a:lnSpc>
                <a:spcPct val="105499"/>
              </a:lnSpc>
              <a:spcBef>
                <a:spcPts val="0"/>
              </a:spcBef>
              <a:buClr>
                <a:schemeClr val="dk1"/>
              </a:buClr>
              <a:buSzPts val="1345"/>
              <a:buFont typeface="Calibri"/>
              <a:buNone/>
              <a:defRPr b="0" i="0" sz="1345" u="none" cap="none" strike="noStrike">
                <a:solidFill>
                  <a:schemeClr val="dk1"/>
                </a:solidFill>
                <a:latin typeface="Calibri"/>
                <a:ea typeface="Calibri"/>
                <a:cs typeface="Calibri"/>
                <a:sym typeface="Calibri"/>
              </a:defRPr>
            </a:lvl3pPr>
            <a:lvl4pPr indent="0" lvl="3" marL="51271" marR="0" algn="l">
              <a:lnSpc>
                <a:spcPct val="105499"/>
              </a:lnSpc>
              <a:spcBef>
                <a:spcPts val="0"/>
              </a:spcBef>
              <a:buClr>
                <a:schemeClr val="dk1"/>
              </a:buClr>
              <a:buSzPts val="1345"/>
              <a:buFont typeface="Calibri"/>
              <a:buNone/>
              <a:defRPr b="0" i="0" sz="1345" u="none" cap="none" strike="noStrike">
                <a:solidFill>
                  <a:schemeClr val="dk1"/>
                </a:solidFill>
                <a:latin typeface="Calibri"/>
                <a:ea typeface="Calibri"/>
                <a:cs typeface="Calibri"/>
                <a:sym typeface="Calibri"/>
              </a:defRPr>
            </a:lvl4pPr>
            <a:lvl5pPr indent="0" lvl="4" marL="51271" marR="0" algn="l">
              <a:lnSpc>
                <a:spcPct val="105499"/>
              </a:lnSpc>
              <a:spcBef>
                <a:spcPts val="0"/>
              </a:spcBef>
              <a:buClr>
                <a:schemeClr val="dk1"/>
              </a:buClr>
              <a:buSzPts val="1345"/>
              <a:buFont typeface="Calibri"/>
              <a:buNone/>
              <a:defRPr b="0" i="0" sz="1345" u="none" cap="none" strike="noStrike">
                <a:solidFill>
                  <a:schemeClr val="dk1"/>
                </a:solidFill>
                <a:latin typeface="Calibri"/>
                <a:ea typeface="Calibri"/>
                <a:cs typeface="Calibri"/>
                <a:sym typeface="Calibri"/>
              </a:defRPr>
            </a:lvl5pPr>
            <a:lvl6pPr indent="0" lvl="5" marL="51271" marR="0" algn="l">
              <a:lnSpc>
                <a:spcPct val="105499"/>
              </a:lnSpc>
              <a:spcBef>
                <a:spcPts val="0"/>
              </a:spcBef>
              <a:buClr>
                <a:schemeClr val="dk1"/>
              </a:buClr>
              <a:buSzPts val="1345"/>
              <a:buFont typeface="Calibri"/>
              <a:buNone/>
              <a:defRPr b="0" i="0" sz="1345" u="none" cap="none" strike="noStrike">
                <a:solidFill>
                  <a:schemeClr val="dk1"/>
                </a:solidFill>
                <a:latin typeface="Calibri"/>
                <a:ea typeface="Calibri"/>
                <a:cs typeface="Calibri"/>
                <a:sym typeface="Calibri"/>
              </a:defRPr>
            </a:lvl6pPr>
            <a:lvl7pPr indent="0" lvl="6" marL="51271" marR="0" algn="l">
              <a:lnSpc>
                <a:spcPct val="105499"/>
              </a:lnSpc>
              <a:spcBef>
                <a:spcPts val="0"/>
              </a:spcBef>
              <a:buClr>
                <a:schemeClr val="dk1"/>
              </a:buClr>
              <a:buSzPts val="1345"/>
              <a:buFont typeface="Calibri"/>
              <a:buNone/>
              <a:defRPr b="0" i="0" sz="1345" u="none" cap="none" strike="noStrike">
                <a:solidFill>
                  <a:schemeClr val="dk1"/>
                </a:solidFill>
                <a:latin typeface="Calibri"/>
                <a:ea typeface="Calibri"/>
                <a:cs typeface="Calibri"/>
                <a:sym typeface="Calibri"/>
              </a:defRPr>
            </a:lvl7pPr>
            <a:lvl8pPr indent="0" lvl="7" marL="51271" marR="0" algn="l">
              <a:lnSpc>
                <a:spcPct val="105499"/>
              </a:lnSpc>
              <a:spcBef>
                <a:spcPts val="0"/>
              </a:spcBef>
              <a:buClr>
                <a:schemeClr val="dk1"/>
              </a:buClr>
              <a:buSzPts val="1345"/>
              <a:buFont typeface="Calibri"/>
              <a:buNone/>
              <a:defRPr b="0" i="0" sz="1345" u="none" cap="none" strike="noStrike">
                <a:solidFill>
                  <a:schemeClr val="dk1"/>
                </a:solidFill>
                <a:latin typeface="Calibri"/>
                <a:ea typeface="Calibri"/>
                <a:cs typeface="Calibri"/>
                <a:sym typeface="Calibri"/>
              </a:defRPr>
            </a:lvl8pPr>
            <a:lvl9pPr indent="0" lvl="8" marL="51271" marR="0" algn="l">
              <a:lnSpc>
                <a:spcPct val="105499"/>
              </a:lnSpc>
              <a:spcBef>
                <a:spcPts val="0"/>
              </a:spcBef>
              <a:buClr>
                <a:schemeClr val="dk1"/>
              </a:buClr>
              <a:buSzPts val="1345"/>
              <a:buFont typeface="Calibri"/>
              <a:buNone/>
              <a:defRPr b="0" i="0" sz="1345" u="none" cap="none" strike="noStrike">
                <a:solidFill>
                  <a:schemeClr val="dk1"/>
                </a:solidFill>
                <a:latin typeface="Calibri"/>
                <a:ea typeface="Calibri"/>
                <a:cs typeface="Calibri"/>
                <a:sym typeface="Calibri"/>
              </a:defRPr>
            </a:lvl9pPr>
          </a:lstStyle>
          <a:p>
            <a:pPr indent="0" lvl="0" marL="51271" rtl="0" algn="l">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showMasterSp="0">
  <p:cSld name="Blank">
    <p:spTree>
      <p:nvGrpSpPr>
        <p:cNvPr id="91" name="Shape 91"/>
        <p:cNvGrpSpPr/>
        <p:nvPr/>
      </p:nvGrpSpPr>
      <p:grpSpPr>
        <a:xfrm>
          <a:off x="0" y="0"/>
          <a:ext cx="0" cy="0"/>
          <a:chOff x="0" y="0"/>
          <a:chExt cx="0" cy="0"/>
        </a:xfrm>
      </p:grpSpPr>
      <p:sp>
        <p:nvSpPr>
          <p:cNvPr id="92" name="Google Shape;92;p16"/>
          <p:cNvSpPr txBox="1"/>
          <p:nvPr>
            <p:ph idx="11" type="ftr"/>
          </p:nvPr>
        </p:nvSpPr>
        <p:spPr>
          <a:xfrm>
            <a:off x="4893914" y="10039350"/>
            <a:ext cx="4606036" cy="372859"/>
          </a:xfrm>
          <a:prstGeom prst="rect">
            <a:avLst/>
          </a:prstGeom>
          <a:noFill/>
          <a:ln>
            <a:noFill/>
          </a:ln>
        </p:spPr>
        <p:txBody>
          <a:bodyPr anchorCtr="0" anchor="t" bIns="0" lIns="0" spcFirstLastPara="1" rIns="0" wrap="square" tIns="0">
            <a:spAutoFit/>
          </a:bodyPr>
          <a:lstStyle>
            <a:lvl1pPr lvl="0" algn="ctr">
              <a:spcBef>
                <a:spcPts val="0"/>
              </a:spcBef>
              <a:spcAft>
                <a:spcPts val="0"/>
              </a:spcAft>
              <a:buClr>
                <a:srgbClr val="888888"/>
              </a:buClr>
              <a:buSzPts val="1400"/>
              <a:buFont typeface="Calibri"/>
              <a:buNone/>
              <a:defRPr>
                <a:solidFill>
                  <a:srgbClr val="888888"/>
                </a:solidFill>
              </a:defRPr>
            </a:lvl1pPr>
            <a:lvl2pPr lvl="1" algn="l">
              <a:spcBef>
                <a:spcPts val="0"/>
              </a:spcBef>
              <a:spcAft>
                <a:spcPts val="0"/>
              </a:spcAft>
              <a:buClr>
                <a:schemeClr val="dk1"/>
              </a:buClr>
              <a:buSzPts val="1400"/>
              <a:buFont typeface="Calibri"/>
              <a:buNone/>
              <a:defRPr/>
            </a:lvl2pPr>
            <a:lvl3pPr lvl="2" algn="l">
              <a:spcBef>
                <a:spcPts val="0"/>
              </a:spcBef>
              <a:spcAft>
                <a:spcPts val="0"/>
              </a:spcAft>
              <a:buClr>
                <a:schemeClr val="dk1"/>
              </a:buClr>
              <a:buSzPts val="1400"/>
              <a:buFont typeface="Calibri"/>
              <a:buNone/>
              <a:defRPr/>
            </a:lvl3pPr>
            <a:lvl4pPr lvl="3" algn="l">
              <a:spcBef>
                <a:spcPts val="0"/>
              </a:spcBef>
              <a:spcAft>
                <a:spcPts val="0"/>
              </a:spcAft>
              <a:buClr>
                <a:schemeClr val="dk1"/>
              </a:buClr>
              <a:buSzPts val="1400"/>
              <a:buFont typeface="Calibri"/>
              <a:buNone/>
              <a:defRPr/>
            </a:lvl4pPr>
            <a:lvl5pPr lvl="4" algn="l">
              <a:spcBef>
                <a:spcPts val="0"/>
              </a:spcBef>
              <a:spcAft>
                <a:spcPts val="0"/>
              </a:spcAft>
              <a:buClr>
                <a:schemeClr val="dk1"/>
              </a:buClr>
              <a:buSzPts val="1400"/>
              <a:buFont typeface="Calibri"/>
              <a:buNone/>
              <a:defRPr/>
            </a:lvl5pPr>
            <a:lvl6pPr lvl="5" algn="l">
              <a:spcBef>
                <a:spcPts val="0"/>
              </a:spcBef>
              <a:spcAft>
                <a:spcPts val="0"/>
              </a:spcAft>
              <a:buClr>
                <a:schemeClr val="dk1"/>
              </a:buClr>
              <a:buSzPts val="1400"/>
              <a:buFont typeface="Calibri"/>
              <a:buNone/>
              <a:defRPr/>
            </a:lvl6pPr>
            <a:lvl7pPr lvl="6" algn="l">
              <a:spcBef>
                <a:spcPts val="0"/>
              </a:spcBef>
              <a:spcAft>
                <a:spcPts val="0"/>
              </a:spcAft>
              <a:buClr>
                <a:schemeClr val="dk1"/>
              </a:buClr>
              <a:buSzPts val="1400"/>
              <a:buFont typeface="Calibri"/>
              <a:buNone/>
              <a:defRPr/>
            </a:lvl7pPr>
            <a:lvl8pPr lvl="7" algn="l">
              <a:spcBef>
                <a:spcPts val="0"/>
              </a:spcBef>
              <a:spcAft>
                <a:spcPts val="0"/>
              </a:spcAft>
              <a:buClr>
                <a:schemeClr val="dk1"/>
              </a:buClr>
              <a:buSzPts val="1400"/>
              <a:buFont typeface="Calibri"/>
              <a:buNone/>
              <a:defRPr/>
            </a:lvl8pPr>
            <a:lvl9pPr lvl="8" algn="l">
              <a:spcBef>
                <a:spcPts val="0"/>
              </a:spcBef>
              <a:spcAft>
                <a:spcPts val="0"/>
              </a:spcAft>
              <a:buClr>
                <a:schemeClr val="dk1"/>
              </a:buClr>
              <a:buSzPts val="1400"/>
              <a:buFont typeface="Calibri"/>
              <a:buNone/>
              <a:defRPr/>
            </a:lvl9pPr>
          </a:lstStyle>
          <a:p/>
        </p:txBody>
      </p:sp>
      <p:sp>
        <p:nvSpPr>
          <p:cNvPr id="93" name="Google Shape;93;p16"/>
          <p:cNvSpPr txBox="1"/>
          <p:nvPr>
            <p:ph idx="10" type="dt"/>
          </p:nvPr>
        </p:nvSpPr>
        <p:spPr>
          <a:xfrm>
            <a:off x="719693" y="10039350"/>
            <a:ext cx="3310588" cy="372859"/>
          </a:xfrm>
          <a:prstGeom prst="rect">
            <a:avLst/>
          </a:prstGeom>
          <a:noFill/>
          <a:ln>
            <a:noFill/>
          </a:ln>
        </p:spPr>
        <p:txBody>
          <a:bodyPr anchorCtr="0" anchor="t" bIns="0" lIns="0" spcFirstLastPara="1" rIns="0" wrap="square" tIns="0">
            <a:spAutoFit/>
          </a:bodyPr>
          <a:lstStyle>
            <a:lvl1pPr lvl="0" algn="l">
              <a:spcBef>
                <a:spcPts val="0"/>
              </a:spcBef>
              <a:spcAft>
                <a:spcPts val="0"/>
              </a:spcAft>
              <a:buClr>
                <a:srgbClr val="888888"/>
              </a:buClr>
              <a:buSzPts val="1400"/>
              <a:buFont typeface="Calibri"/>
              <a:buNone/>
              <a:defRPr>
                <a:solidFill>
                  <a:srgbClr val="888888"/>
                </a:solidFill>
              </a:defRPr>
            </a:lvl1pPr>
            <a:lvl2pPr lvl="1" algn="l">
              <a:spcBef>
                <a:spcPts val="0"/>
              </a:spcBef>
              <a:spcAft>
                <a:spcPts val="0"/>
              </a:spcAft>
              <a:buClr>
                <a:schemeClr val="dk1"/>
              </a:buClr>
              <a:buSzPts val="1400"/>
              <a:buFont typeface="Calibri"/>
              <a:buNone/>
              <a:defRPr/>
            </a:lvl2pPr>
            <a:lvl3pPr lvl="2" algn="l">
              <a:spcBef>
                <a:spcPts val="0"/>
              </a:spcBef>
              <a:spcAft>
                <a:spcPts val="0"/>
              </a:spcAft>
              <a:buClr>
                <a:schemeClr val="dk1"/>
              </a:buClr>
              <a:buSzPts val="1400"/>
              <a:buFont typeface="Calibri"/>
              <a:buNone/>
              <a:defRPr/>
            </a:lvl3pPr>
            <a:lvl4pPr lvl="3" algn="l">
              <a:spcBef>
                <a:spcPts val="0"/>
              </a:spcBef>
              <a:spcAft>
                <a:spcPts val="0"/>
              </a:spcAft>
              <a:buClr>
                <a:schemeClr val="dk1"/>
              </a:buClr>
              <a:buSzPts val="1400"/>
              <a:buFont typeface="Calibri"/>
              <a:buNone/>
              <a:defRPr/>
            </a:lvl4pPr>
            <a:lvl5pPr lvl="4" algn="l">
              <a:spcBef>
                <a:spcPts val="0"/>
              </a:spcBef>
              <a:spcAft>
                <a:spcPts val="0"/>
              </a:spcAft>
              <a:buClr>
                <a:schemeClr val="dk1"/>
              </a:buClr>
              <a:buSzPts val="1400"/>
              <a:buFont typeface="Calibri"/>
              <a:buNone/>
              <a:defRPr/>
            </a:lvl5pPr>
            <a:lvl6pPr lvl="5" algn="l">
              <a:spcBef>
                <a:spcPts val="0"/>
              </a:spcBef>
              <a:spcAft>
                <a:spcPts val="0"/>
              </a:spcAft>
              <a:buClr>
                <a:schemeClr val="dk1"/>
              </a:buClr>
              <a:buSzPts val="1400"/>
              <a:buFont typeface="Calibri"/>
              <a:buNone/>
              <a:defRPr/>
            </a:lvl6pPr>
            <a:lvl7pPr lvl="6" algn="l">
              <a:spcBef>
                <a:spcPts val="0"/>
              </a:spcBef>
              <a:spcAft>
                <a:spcPts val="0"/>
              </a:spcAft>
              <a:buClr>
                <a:schemeClr val="dk1"/>
              </a:buClr>
              <a:buSzPts val="1400"/>
              <a:buFont typeface="Calibri"/>
              <a:buNone/>
              <a:defRPr/>
            </a:lvl7pPr>
            <a:lvl8pPr lvl="7" algn="l">
              <a:spcBef>
                <a:spcPts val="0"/>
              </a:spcBef>
              <a:spcAft>
                <a:spcPts val="0"/>
              </a:spcAft>
              <a:buClr>
                <a:schemeClr val="dk1"/>
              </a:buClr>
              <a:buSzPts val="1400"/>
              <a:buFont typeface="Calibri"/>
              <a:buNone/>
              <a:defRPr/>
            </a:lvl8pPr>
            <a:lvl9pPr lvl="8" algn="l">
              <a:spcBef>
                <a:spcPts val="0"/>
              </a:spcBef>
              <a:spcAft>
                <a:spcPts val="0"/>
              </a:spcAft>
              <a:buClr>
                <a:schemeClr val="dk1"/>
              </a:buClr>
              <a:buSzPts val="1400"/>
              <a:buFont typeface="Calibri"/>
              <a:buNone/>
              <a:defRPr/>
            </a:lvl9pPr>
          </a:lstStyle>
          <a:p/>
        </p:txBody>
      </p:sp>
      <p:sp>
        <p:nvSpPr>
          <p:cNvPr id="94" name="Google Shape;94;p16"/>
          <p:cNvSpPr txBox="1"/>
          <p:nvPr>
            <p:ph idx="12" type="sldNum"/>
          </p:nvPr>
        </p:nvSpPr>
        <p:spPr>
          <a:xfrm>
            <a:off x="13635536" y="10354209"/>
            <a:ext cx="292321" cy="217304"/>
          </a:xfrm>
          <a:prstGeom prst="rect">
            <a:avLst/>
          </a:prstGeom>
          <a:noFill/>
          <a:ln>
            <a:noFill/>
          </a:ln>
        </p:spPr>
        <p:txBody>
          <a:bodyPr anchorCtr="0" anchor="t" bIns="0" lIns="0" spcFirstLastPara="1" rIns="0" wrap="square" tIns="0">
            <a:spAutoFit/>
          </a:bodyPr>
          <a:lstStyle>
            <a:lvl1pPr indent="0" lvl="0" marL="51271" marR="0" algn="l">
              <a:lnSpc>
                <a:spcPct val="105499"/>
              </a:lnSpc>
              <a:spcBef>
                <a:spcPts val="0"/>
              </a:spcBef>
              <a:buClr>
                <a:schemeClr val="dk1"/>
              </a:buClr>
              <a:buSzPts val="1345"/>
              <a:buFont typeface="Calibri"/>
              <a:buNone/>
              <a:defRPr b="0" i="0" sz="1345" u="none" cap="none" strike="noStrike">
                <a:solidFill>
                  <a:schemeClr val="dk1"/>
                </a:solidFill>
                <a:latin typeface="Calibri"/>
                <a:ea typeface="Calibri"/>
                <a:cs typeface="Calibri"/>
                <a:sym typeface="Calibri"/>
              </a:defRPr>
            </a:lvl1pPr>
            <a:lvl2pPr indent="0" lvl="1" marL="51271" marR="0" algn="l">
              <a:lnSpc>
                <a:spcPct val="105499"/>
              </a:lnSpc>
              <a:spcBef>
                <a:spcPts val="0"/>
              </a:spcBef>
              <a:buClr>
                <a:schemeClr val="dk1"/>
              </a:buClr>
              <a:buSzPts val="1345"/>
              <a:buFont typeface="Calibri"/>
              <a:buNone/>
              <a:defRPr b="0" i="0" sz="1345" u="none" cap="none" strike="noStrike">
                <a:solidFill>
                  <a:schemeClr val="dk1"/>
                </a:solidFill>
                <a:latin typeface="Calibri"/>
                <a:ea typeface="Calibri"/>
                <a:cs typeface="Calibri"/>
                <a:sym typeface="Calibri"/>
              </a:defRPr>
            </a:lvl2pPr>
            <a:lvl3pPr indent="0" lvl="2" marL="51271" marR="0" algn="l">
              <a:lnSpc>
                <a:spcPct val="105499"/>
              </a:lnSpc>
              <a:spcBef>
                <a:spcPts val="0"/>
              </a:spcBef>
              <a:buClr>
                <a:schemeClr val="dk1"/>
              </a:buClr>
              <a:buSzPts val="1345"/>
              <a:buFont typeface="Calibri"/>
              <a:buNone/>
              <a:defRPr b="0" i="0" sz="1345" u="none" cap="none" strike="noStrike">
                <a:solidFill>
                  <a:schemeClr val="dk1"/>
                </a:solidFill>
                <a:latin typeface="Calibri"/>
                <a:ea typeface="Calibri"/>
                <a:cs typeface="Calibri"/>
                <a:sym typeface="Calibri"/>
              </a:defRPr>
            </a:lvl3pPr>
            <a:lvl4pPr indent="0" lvl="3" marL="51271" marR="0" algn="l">
              <a:lnSpc>
                <a:spcPct val="105499"/>
              </a:lnSpc>
              <a:spcBef>
                <a:spcPts val="0"/>
              </a:spcBef>
              <a:buClr>
                <a:schemeClr val="dk1"/>
              </a:buClr>
              <a:buSzPts val="1345"/>
              <a:buFont typeface="Calibri"/>
              <a:buNone/>
              <a:defRPr b="0" i="0" sz="1345" u="none" cap="none" strike="noStrike">
                <a:solidFill>
                  <a:schemeClr val="dk1"/>
                </a:solidFill>
                <a:latin typeface="Calibri"/>
                <a:ea typeface="Calibri"/>
                <a:cs typeface="Calibri"/>
                <a:sym typeface="Calibri"/>
              </a:defRPr>
            </a:lvl4pPr>
            <a:lvl5pPr indent="0" lvl="4" marL="51271" marR="0" algn="l">
              <a:lnSpc>
                <a:spcPct val="105499"/>
              </a:lnSpc>
              <a:spcBef>
                <a:spcPts val="0"/>
              </a:spcBef>
              <a:buClr>
                <a:schemeClr val="dk1"/>
              </a:buClr>
              <a:buSzPts val="1345"/>
              <a:buFont typeface="Calibri"/>
              <a:buNone/>
              <a:defRPr b="0" i="0" sz="1345" u="none" cap="none" strike="noStrike">
                <a:solidFill>
                  <a:schemeClr val="dk1"/>
                </a:solidFill>
                <a:latin typeface="Calibri"/>
                <a:ea typeface="Calibri"/>
                <a:cs typeface="Calibri"/>
                <a:sym typeface="Calibri"/>
              </a:defRPr>
            </a:lvl5pPr>
            <a:lvl6pPr indent="0" lvl="5" marL="51271" marR="0" algn="l">
              <a:lnSpc>
                <a:spcPct val="105499"/>
              </a:lnSpc>
              <a:spcBef>
                <a:spcPts val="0"/>
              </a:spcBef>
              <a:buClr>
                <a:schemeClr val="dk1"/>
              </a:buClr>
              <a:buSzPts val="1345"/>
              <a:buFont typeface="Calibri"/>
              <a:buNone/>
              <a:defRPr b="0" i="0" sz="1345" u="none" cap="none" strike="noStrike">
                <a:solidFill>
                  <a:schemeClr val="dk1"/>
                </a:solidFill>
                <a:latin typeface="Calibri"/>
                <a:ea typeface="Calibri"/>
                <a:cs typeface="Calibri"/>
                <a:sym typeface="Calibri"/>
              </a:defRPr>
            </a:lvl6pPr>
            <a:lvl7pPr indent="0" lvl="6" marL="51271" marR="0" algn="l">
              <a:lnSpc>
                <a:spcPct val="105499"/>
              </a:lnSpc>
              <a:spcBef>
                <a:spcPts val="0"/>
              </a:spcBef>
              <a:buClr>
                <a:schemeClr val="dk1"/>
              </a:buClr>
              <a:buSzPts val="1345"/>
              <a:buFont typeface="Calibri"/>
              <a:buNone/>
              <a:defRPr b="0" i="0" sz="1345" u="none" cap="none" strike="noStrike">
                <a:solidFill>
                  <a:schemeClr val="dk1"/>
                </a:solidFill>
                <a:latin typeface="Calibri"/>
                <a:ea typeface="Calibri"/>
                <a:cs typeface="Calibri"/>
                <a:sym typeface="Calibri"/>
              </a:defRPr>
            </a:lvl7pPr>
            <a:lvl8pPr indent="0" lvl="7" marL="51271" marR="0" algn="l">
              <a:lnSpc>
                <a:spcPct val="105499"/>
              </a:lnSpc>
              <a:spcBef>
                <a:spcPts val="0"/>
              </a:spcBef>
              <a:buClr>
                <a:schemeClr val="dk1"/>
              </a:buClr>
              <a:buSzPts val="1345"/>
              <a:buFont typeface="Calibri"/>
              <a:buNone/>
              <a:defRPr b="0" i="0" sz="1345" u="none" cap="none" strike="noStrike">
                <a:solidFill>
                  <a:schemeClr val="dk1"/>
                </a:solidFill>
                <a:latin typeface="Calibri"/>
                <a:ea typeface="Calibri"/>
                <a:cs typeface="Calibri"/>
                <a:sym typeface="Calibri"/>
              </a:defRPr>
            </a:lvl8pPr>
            <a:lvl9pPr indent="0" lvl="8" marL="51271" marR="0" algn="l">
              <a:lnSpc>
                <a:spcPct val="105499"/>
              </a:lnSpc>
              <a:spcBef>
                <a:spcPts val="0"/>
              </a:spcBef>
              <a:buClr>
                <a:schemeClr val="dk1"/>
              </a:buClr>
              <a:buSzPts val="1345"/>
              <a:buFont typeface="Calibri"/>
              <a:buNone/>
              <a:defRPr b="0" i="0" sz="1345" u="none" cap="none" strike="noStrike">
                <a:solidFill>
                  <a:schemeClr val="dk1"/>
                </a:solidFill>
                <a:latin typeface="Calibri"/>
                <a:ea typeface="Calibri"/>
                <a:cs typeface="Calibri"/>
                <a:sym typeface="Calibri"/>
              </a:defRPr>
            </a:lvl9pPr>
          </a:lstStyle>
          <a:p>
            <a:pPr indent="0" lvl="0" marL="51271" rtl="0" algn="l">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showMasterSp="0">
  <p:cSld name="Two Content">
    <p:spTree>
      <p:nvGrpSpPr>
        <p:cNvPr id="95" name="Shape 95"/>
        <p:cNvGrpSpPr/>
        <p:nvPr/>
      </p:nvGrpSpPr>
      <p:grpSpPr>
        <a:xfrm>
          <a:off x="0" y="0"/>
          <a:ext cx="0" cy="0"/>
          <a:chOff x="0" y="0"/>
          <a:chExt cx="0" cy="0"/>
        </a:xfrm>
      </p:grpSpPr>
      <p:sp>
        <p:nvSpPr>
          <p:cNvPr id="96" name="Google Shape;96;p17"/>
          <p:cNvSpPr txBox="1"/>
          <p:nvPr>
            <p:ph type="title"/>
          </p:nvPr>
        </p:nvSpPr>
        <p:spPr>
          <a:xfrm>
            <a:off x="5756005" y="660934"/>
            <a:ext cx="2881850" cy="372859"/>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b="1" i="0" sz="2423">
                <a:solidFill>
                  <a:schemeClr val="dk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7" name="Google Shape;97;p17"/>
          <p:cNvSpPr txBox="1"/>
          <p:nvPr>
            <p:ph idx="1" type="body"/>
          </p:nvPr>
        </p:nvSpPr>
        <p:spPr>
          <a:xfrm>
            <a:off x="719695" y="2482851"/>
            <a:ext cx="6261330" cy="276999"/>
          </a:xfrm>
          <a:prstGeom prst="rect">
            <a:avLst/>
          </a:prstGeom>
          <a:noFill/>
          <a:ln>
            <a:noFill/>
          </a:ln>
        </p:spPr>
        <p:txBody>
          <a:bodyPr anchorCtr="0" anchor="t" bIns="0" lIns="0" spcFirstLastPara="1" rIns="0" wrap="square" tIns="0">
            <a:spAutoFit/>
          </a:bodyPr>
          <a:lstStyle>
            <a:lvl1pPr indent="-228600" lvl="0" marL="457200" algn="l">
              <a:lnSpc>
                <a:spcPct val="100000"/>
              </a:lnSpc>
              <a:spcBef>
                <a:spcPts val="0"/>
              </a:spcBef>
              <a:spcAft>
                <a:spcPts val="0"/>
              </a:spcAft>
              <a:buSzPts val="1400"/>
              <a:buNone/>
              <a:defRPr>
                <a:latin typeface="Arial"/>
                <a:ea typeface="Arial"/>
                <a:cs typeface="Arial"/>
                <a:sym typeface="Arial"/>
              </a:defRPr>
            </a:lvl1pPr>
            <a:lvl2pPr indent="-228600" lvl="1" marL="914400" algn="l">
              <a:lnSpc>
                <a:spcPct val="100000"/>
              </a:lnSpc>
              <a:spcBef>
                <a:spcPts val="0"/>
              </a:spcBef>
              <a:spcAft>
                <a:spcPts val="0"/>
              </a:spcAft>
              <a:buSzPts val="1400"/>
              <a:buNone/>
              <a:defRPr/>
            </a:lvl2pPr>
            <a:lvl3pPr indent="-228600" lvl="2" marL="1371600" algn="l">
              <a:lnSpc>
                <a:spcPct val="100000"/>
              </a:lnSpc>
              <a:spcBef>
                <a:spcPts val="0"/>
              </a:spcBef>
              <a:spcAft>
                <a:spcPts val="0"/>
              </a:spcAft>
              <a:buSzPts val="1400"/>
              <a:buNone/>
              <a:defRPr/>
            </a:lvl3pPr>
            <a:lvl4pPr indent="-228600" lvl="3" marL="1828800" algn="l">
              <a:lnSpc>
                <a:spcPct val="100000"/>
              </a:lnSpc>
              <a:spcBef>
                <a:spcPts val="0"/>
              </a:spcBef>
              <a:spcAft>
                <a:spcPts val="0"/>
              </a:spcAft>
              <a:buSzPts val="1400"/>
              <a:buNone/>
              <a:defRPr/>
            </a:lvl4pPr>
            <a:lvl5pPr indent="-228600" lvl="4" marL="2286000" algn="l">
              <a:lnSpc>
                <a:spcPct val="100000"/>
              </a:lnSpc>
              <a:spcBef>
                <a:spcPts val="0"/>
              </a:spcBef>
              <a:spcAft>
                <a:spcPts val="0"/>
              </a:spcAft>
              <a:buSzPts val="1400"/>
              <a:buNone/>
              <a:defRPr/>
            </a:lvl5pPr>
            <a:lvl6pPr indent="-228600" lvl="5" marL="2743200" algn="l">
              <a:lnSpc>
                <a:spcPct val="100000"/>
              </a:lnSpc>
              <a:spcBef>
                <a:spcPts val="0"/>
              </a:spcBef>
              <a:spcAft>
                <a:spcPts val="0"/>
              </a:spcAft>
              <a:buSzPts val="1400"/>
              <a:buNone/>
              <a:defRPr/>
            </a:lvl6pPr>
            <a:lvl7pPr indent="-228600" lvl="6" marL="3200400" algn="l">
              <a:lnSpc>
                <a:spcPct val="100000"/>
              </a:lnSpc>
              <a:spcBef>
                <a:spcPts val="0"/>
              </a:spcBef>
              <a:spcAft>
                <a:spcPts val="0"/>
              </a:spcAft>
              <a:buSzPts val="1400"/>
              <a:buNone/>
              <a:defRPr/>
            </a:lvl7pPr>
            <a:lvl8pPr indent="-228600" lvl="7" marL="3657600" algn="l">
              <a:lnSpc>
                <a:spcPct val="100000"/>
              </a:lnSpc>
              <a:spcBef>
                <a:spcPts val="0"/>
              </a:spcBef>
              <a:spcAft>
                <a:spcPts val="0"/>
              </a:spcAft>
              <a:buSzPts val="1400"/>
              <a:buNone/>
              <a:defRPr/>
            </a:lvl8pPr>
            <a:lvl9pPr indent="-228600" lvl="8" marL="4114800" algn="l">
              <a:lnSpc>
                <a:spcPct val="100000"/>
              </a:lnSpc>
              <a:spcBef>
                <a:spcPts val="0"/>
              </a:spcBef>
              <a:spcAft>
                <a:spcPts val="0"/>
              </a:spcAft>
              <a:buSzPts val="1400"/>
              <a:buNone/>
              <a:defRPr/>
            </a:lvl9pPr>
          </a:lstStyle>
          <a:p/>
        </p:txBody>
      </p:sp>
      <p:sp>
        <p:nvSpPr>
          <p:cNvPr id="98" name="Google Shape;98;p17"/>
          <p:cNvSpPr txBox="1"/>
          <p:nvPr>
            <p:ph idx="2" type="body"/>
          </p:nvPr>
        </p:nvSpPr>
        <p:spPr>
          <a:xfrm>
            <a:off x="7412842" y="2482851"/>
            <a:ext cx="6261330" cy="276999"/>
          </a:xfrm>
          <a:prstGeom prst="rect">
            <a:avLst/>
          </a:prstGeom>
          <a:noFill/>
          <a:ln>
            <a:noFill/>
          </a:ln>
        </p:spPr>
        <p:txBody>
          <a:bodyPr anchorCtr="0" anchor="t" bIns="0" lIns="0" spcFirstLastPara="1" rIns="0" wrap="square" tIns="0">
            <a:spAutoFit/>
          </a:bodyPr>
          <a:lstStyle>
            <a:lvl1pPr indent="-228600" lvl="0" marL="457200" algn="l">
              <a:lnSpc>
                <a:spcPct val="100000"/>
              </a:lnSpc>
              <a:spcBef>
                <a:spcPts val="0"/>
              </a:spcBef>
              <a:spcAft>
                <a:spcPts val="0"/>
              </a:spcAft>
              <a:buSzPts val="1400"/>
              <a:buNone/>
              <a:defRPr/>
            </a:lvl1pPr>
            <a:lvl2pPr indent="-228600" lvl="1" marL="914400" algn="l">
              <a:lnSpc>
                <a:spcPct val="100000"/>
              </a:lnSpc>
              <a:spcBef>
                <a:spcPts val="0"/>
              </a:spcBef>
              <a:spcAft>
                <a:spcPts val="0"/>
              </a:spcAft>
              <a:buSzPts val="1400"/>
              <a:buNone/>
              <a:defRPr/>
            </a:lvl2pPr>
            <a:lvl3pPr indent="-228600" lvl="2" marL="1371600" algn="l">
              <a:lnSpc>
                <a:spcPct val="100000"/>
              </a:lnSpc>
              <a:spcBef>
                <a:spcPts val="0"/>
              </a:spcBef>
              <a:spcAft>
                <a:spcPts val="0"/>
              </a:spcAft>
              <a:buSzPts val="1400"/>
              <a:buNone/>
              <a:defRPr/>
            </a:lvl3pPr>
            <a:lvl4pPr indent="-228600" lvl="3" marL="1828800" algn="l">
              <a:lnSpc>
                <a:spcPct val="100000"/>
              </a:lnSpc>
              <a:spcBef>
                <a:spcPts val="0"/>
              </a:spcBef>
              <a:spcAft>
                <a:spcPts val="0"/>
              </a:spcAft>
              <a:buSzPts val="1400"/>
              <a:buNone/>
              <a:defRPr/>
            </a:lvl4pPr>
            <a:lvl5pPr indent="-228600" lvl="4" marL="2286000" algn="l">
              <a:lnSpc>
                <a:spcPct val="100000"/>
              </a:lnSpc>
              <a:spcBef>
                <a:spcPts val="0"/>
              </a:spcBef>
              <a:spcAft>
                <a:spcPts val="0"/>
              </a:spcAft>
              <a:buSzPts val="1400"/>
              <a:buNone/>
              <a:defRPr/>
            </a:lvl5pPr>
            <a:lvl6pPr indent="-228600" lvl="5" marL="2743200" algn="l">
              <a:lnSpc>
                <a:spcPct val="100000"/>
              </a:lnSpc>
              <a:spcBef>
                <a:spcPts val="0"/>
              </a:spcBef>
              <a:spcAft>
                <a:spcPts val="0"/>
              </a:spcAft>
              <a:buSzPts val="1400"/>
              <a:buNone/>
              <a:defRPr/>
            </a:lvl6pPr>
            <a:lvl7pPr indent="-228600" lvl="6" marL="3200400" algn="l">
              <a:lnSpc>
                <a:spcPct val="100000"/>
              </a:lnSpc>
              <a:spcBef>
                <a:spcPts val="0"/>
              </a:spcBef>
              <a:spcAft>
                <a:spcPts val="0"/>
              </a:spcAft>
              <a:buSzPts val="1400"/>
              <a:buNone/>
              <a:defRPr/>
            </a:lvl7pPr>
            <a:lvl8pPr indent="-228600" lvl="7" marL="3657600" algn="l">
              <a:lnSpc>
                <a:spcPct val="100000"/>
              </a:lnSpc>
              <a:spcBef>
                <a:spcPts val="0"/>
              </a:spcBef>
              <a:spcAft>
                <a:spcPts val="0"/>
              </a:spcAft>
              <a:buSzPts val="1400"/>
              <a:buNone/>
              <a:defRPr/>
            </a:lvl8pPr>
            <a:lvl9pPr indent="-228600" lvl="8" marL="4114800" algn="l">
              <a:lnSpc>
                <a:spcPct val="100000"/>
              </a:lnSpc>
              <a:spcBef>
                <a:spcPts val="0"/>
              </a:spcBef>
              <a:spcAft>
                <a:spcPts val="0"/>
              </a:spcAft>
              <a:buSzPts val="1400"/>
              <a:buNone/>
              <a:defRPr/>
            </a:lvl9pPr>
          </a:lstStyle>
          <a:p/>
        </p:txBody>
      </p:sp>
      <p:sp>
        <p:nvSpPr>
          <p:cNvPr id="99" name="Google Shape;99;p17"/>
          <p:cNvSpPr txBox="1"/>
          <p:nvPr>
            <p:ph idx="11" type="ftr"/>
          </p:nvPr>
        </p:nvSpPr>
        <p:spPr>
          <a:xfrm>
            <a:off x="4893914" y="10039350"/>
            <a:ext cx="4606036" cy="372859"/>
          </a:xfrm>
          <a:prstGeom prst="rect">
            <a:avLst/>
          </a:prstGeom>
          <a:noFill/>
          <a:ln>
            <a:noFill/>
          </a:ln>
        </p:spPr>
        <p:txBody>
          <a:bodyPr anchorCtr="0" anchor="t" bIns="0" lIns="0" spcFirstLastPara="1" rIns="0" wrap="square" tIns="0">
            <a:spAutoFit/>
          </a:bodyPr>
          <a:lstStyle>
            <a:lvl1pPr lvl="0" algn="ctr">
              <a:spcBef>
                <a:spcPts val="0"/>
              </a:spcBef>
              <a:spcAft>
                <a:spcPts val="0"/>
              </a:spcAft>
              <a:buClr>
                <a:srgbClr val="888888"/>
              </a:buClr>
              <a:buSzPts val="1400"/>
              <a:buFont typeface="Calibri"/>
              <a:buNone/>
              <a:defRPr>
                <a:solidFill>
                  <a:srgbClr val="888888"/>
                </a:solidFill>
              </a:defRPr>
            </a:lvl1pPr>
            <a:lvl2pPr lvl="1" algn="l">
              <a:spcBef>
                <a:spcPts val="0"/>
              </a:spcBef>
              <a:spcAft>
                <a:spcPts val="0"/>
              </a:spcAft>
              <a:buClr>
                <a:schemeClr val="dk1"/>
              </a:buClr>
              <a:buSzPts val="1400"/>
              <a:buFont typeface="Calibri"/>
              <a:buNone/>
              <a:defRPr/>
            </a:lvl2pPr>
            <a:lvl3pPr lvl="2" algn="l">
              <a:spcBef>
                <a:spcPts val="0"/>
              </a:spcBef>
              <a:spcAft>
                <a:spcPts val="0"/>
              </a:spcAft>
              <a:buClr>
                <a:schemeClr val="dk1"/>
              </a:buClr>
              <a:buSzPts val="1400"/>
              <a:buFont typeface="Calibri"/>
              <a:buNone/>
              <a:defRPr/>
            </a:lvl3pPr>
            <a:lvl4pPr lvl="3" algn="l">
              <a:spcBef>
                <a:spcPts val="0"/>
              </a:spcBef>
              <a:spcAft>
                <a:spcPts val="0"/>
              </a:spcAft>
              <a:buClr>
                <a:schemeClr val="dk1"/>
              </a:buClr>
              <a:buSzPts val="1400"/>
              <a:buFont typeface="Calibri"/>
              <a:buNone/>
              <a:defRPr/>
            </a:lvl4pPr>
            <a:lvl5pPr lvl="4" algn="l">
              <a:spcBef>
                <a:spcPts val="0"/>
              </a:spcBef>
              <a:spcAft>
                <a:spcPts val="0"/>
              </a:spcAft>
              <a:buClr>
                <a:schemeClr val="dk1"/>
              </a:buClr>
              <a:buSzPts val="1400"/>
              <a:buFont typeface="Calibri"/>
              <a:buNone/>
              <a:defRPr/>
            </a:lvl5pPr>
            <a:lvl6pPr lvl="5" algn="l">
              <a:spcBef>
                <a:spcPts val="0"/>
              </a:spcBef>
              <a:spcAft>
                <a:spcPts val="0"/>
              </a:spcAft>
              <a:buClr>
                <a:schemeClr val="dk1"/>
              </a:buClr>
              <a:buSzPts val="1400"/>
              <a:buFont typeface="Calibri"/>
              <a:buNone/>
              <a:defRPr/>
            </a:lvl6pPr>
            <a:lvl7pPr lvl="6" algn="l">
              <a:spcBef>
                <a:spcPts val="0"/>
              </a:spcBef>
              <a:spcAft>
                <a:spcPts val="0"/>
              </a:spcAft>
              <a:buClr>
                <a:schemeClr val="dk1"/>
              </a:buClr>
              <a:buSzPts val="1400"/>
              <a:buFont typeface="Calibri"/>
              <a:buNone/>
              <a:defRPr/>
            </a:lvl7pPr>
            <a:lvl8pPr lvl="7" algn="l">
              <a:spcBef>
                <a:spcPts val="0"/>
              </a:spcBef>
              <a:spcAft>
                <a:spcPts val="0"/>
              </a:spcAft>
              <a:buClr>
                <a:schemeClr val="dk1"/>
              </a:buClr>
              <a:buSzPts val="1400"/>
              <a:buFont typeface="Calibri"/>
              <a:buNone/>
              <a:defRPr/>
            </a:lvl8pPr>
            <a:lvl9pPr lvl="8" algn="l">
              <a:spcBef>
                <a:spcPts val="0"/>
              </a:spcBef>
              <a:spcAft>
                <a:spcPts val="0"/>
              </a:spcAft>
              <a:buClr>
                <a:schemeClr val="dk1"/>
              </a:buClr>
              <a:buSzPts val="1400"/>
              <a:buFont typeface="Calibri"/>
              <a:buNone/>
              <a:defRPr/>
            </a:lvl9pPr>
          </a:lstStyle>
          <a:p/>
        </p:txBody>
      </p:sp>
      <p:sp>
        <p:nvSpPr>
          <p:cNvPr id="100" name="Google Shape;100;p17"/>
          <p:cNvSpPr txBox="1"/>
          <p:nvPr>
            <p:ph idx="10" type="dt"/>
          </p:nvPr>
        </p:nvSpPr>
        <p:spPr>
          <a:xfrm>
            <a:off x="719693" y="10039350"/>
            <a:ext cx="3310588" cy="372859"/>
          </a:xfrm>
          <a:prstGeom prst="rect">
            <a:avLst/>
          </a:prstGeom>
          <a:noFill/>
          <a:ln>
            <a:noFill/>
          </a:ln>
        </p:spPr>
        <p:txBody>
          <a:bodyPr anchorCtr="0" anchor="t" bIns="0" lIns="0" spcFirstLastPara="1" rIns="0" wrap="square" tIns="0">
            <a:spAutoFit/>
          </a:bodyPr>
          <a:lstStyle>
            <a:lvl1pPr lvl="0" algn="l">
              <a:spcBef>
                <a:spcPts val="0"/>
              </a:spcBef>
              <a:spcAft>
                <a:spcPts val="0"/>
              </a:spcAft>
              <a:buClr>
                <a:srgbClr val="888888"/>
              </a:buClr>
              <a:buSzPts val="1400"/>
              <a:buFont typeface="Calibri"/>
              <a:buNone/>
              <a:defRPr>
                <a:solidFill>
                  <a:srgbClr val="888888"/>
                </a:solidFill>
              </a:defRPr>
            </a:lvl1pPr>
            <a:lvl2pPr lvl="1" algn="l">
              <a:spcBef>
                <a:spcPts val="0"/>
              </a:spcBef>
              <a:spcAft>
                <a:spcPts val="0"/>
              </a:spcAft>
              <a:buClr>
                <a:schemeClr val="dk1"/>
              </a:buClr>
              <a:buSzPts val="1400"/>
              <a:buFont typeface="Calibri"/>
              <a:buNone/>
              <a:defRPr/>
            </a:lvl2pPr>
            <a:lvl3pPr lvl="2" algn="l">
              <a:spcBef>
                <a:spcPts val="0"/>
              </a:spcBef>
              <a:spcAft>
                <a:spcPts val="0"/>
              </a:spcAft>
              <a:buClr>
                <a:schemeClr val="dk1"/>
              </a:buClr>
              <a:buSzPts val="1400"/>
              <a:buFont typeface="Calibri"/>
              <a:buNone/>
              <a:defRPr/>
            </a:lvl3pPr>
            <a:lvl4pPr lvl="3" algn="l">
              <a:spcBef>
                <a:spcPts val="0"/>
              </a:spcBef>
              <a:spcAft>
                <a:spcPts val="0"/>
              </a:spcAft>
              <a:buClr>
                <a:schemeClr val="dk1"/>
              </a:buClr>
              <a:buSzPts val="1400"/>
              <a:buFont typeface="Calibri"/>
              <a:buNone/>
              <a:defRPr/>
            </a:lvl4pPr>
            <a:lvl5pPr lvl="4" algn="l">
              <a:spcBef>
                <a:spcPts val="0"/>
              </a:spcBef>
              <a:spcAft>
                <a:spcPts val="0"/>
              </a:spcAft>
              <a:buClr>
                <a:schemeClr val="dk1"/>
              </a:buClr>
              <a:buSzPts val="1400"/>
              <a:buFont typeface="Calibri"/>
              <a:buNone/>
              <a:defRPr/>
            </a:lvl5pPr>
            <a:lvl6pPr lvl="5" algn="l">
              <a:spcBef>
                <a:spcPts val="0"/>
              </a:spcBef>
              <a:spcAft>
                <a:spcPts val="0"/>
              </a:spcAft>
              <a:buClr>
                <a:schemeClr val="dk1"/>
              </a:buClr>
              <a:buSzPts val="1400"/>
              <a:buFont typeface="Calibri"/>
              <a:buNone/>
              <a:defRPr/>
            </a:lvl6pPr>
            <a:lvl7pPr lvl="6" algn="l">
              <a:spcBef>
                <a:spcPts val="0"/>
              </a:spcBef>
              <a:spcAft>
                <a:spcPts val="0"/>
              </a:spcAft>
              <a:buClr>
                <a:schemeClr val="dk1"/>
              </a:buClr>
              <a:buSzPts val="1400"/>
              <a:buFont typeface="Calibri"/>
              <a:buNone/>
              <a:defRPr/>
            </a:lvl7pPr>
            <a:lvl8pPr lvl="7" algn="l">
              <a:spcBef>
                <a:spcPts val="0"/>
              </a:spcBef>
              <a:spcAft>
                <a:spcPts val="0"/>
              </a:spcAft>
              <a:buClr>
                <a:schemeClr val="dk1"/>
              </a:buClr>
              <a:buSzPts val="1400"/>
              <a:buFont typeface="Calibri"/>
              <a:buNone/>
              <a:defRPr/>
            </a:lvl8pPr>
            <a:lvl9pPr lvl="8" algn="l">
              <a:spcBef>
                <a:spcPts val="0"/>
              </a:spcBef>
              <a:spcAft>
                <a:spcPts val="0"/>
              </a:spcAft>
              <a:buClr>
                <a:schemeClr val="dk1"/>
              </a:buClr>
              <a:buSzPts val="1400"/>
              <a:buFont typeface="Calibri"/>
              <a:buNone/>
              <a:defRPr/>
            </a:lvl9pPr>
          </a:lstStyle>
          <a:p/>
        </p:txBody>
      </p:sp>
      <p:sp>
        <p:nvSpPr>
          <p:cNvPr id="101" name="Google Shape;101;p17"/>
          <p:cNvSpPr txBox="1"/>
          <p:nvPr>
            <p:ph idx="12" type="sldNum"/>
          </p:nvPr>
        </p:nvSpPr>
        <p:spPr>
          <a:xfrm>
            <a:off x="13635536" y="10354209"/>
            <a:ext cx="292321" cy="217304"/>
          </a:xfrm>
          <a:prstGeom prst="rect">
            <a:avLst/>
          </a:prstGeom>
          <a:noFill/>
          <a:ln>
            <a:noFill/>
          </a:ln>
        </p:spPr>
        <p:txBody>
          <a:bodyPr anchorCtr="0" anchor="t" bIns="0" lIns="0" spcFirstLastPara="1" rIns="0" wrap="square" tIns="0">
            <a:spAutoFit/>
          </a:bodyPr>
          <a:lstStyle>
            <a:lvl1pPr indent="0" lvl="0" marL="51271" marR="0" algn="l">
              <a:lnSpc>
                <a:spcPct val="105499"/>
              </a:lnSpc>
              <a:spcBef>
                <a:spcPts val="0"/>
              </a:spcBef>
              <a:buClr>
                <a:schemeClr val="dk1"/>
              </a:buClr>
              <a:buSzPts val="1345"/>
              <a:buFont typeface="Calibri"/>
              <a:buNone/>
              <a:defRPr b="0" i="0" sz="1345" u="none" cap="none" strike="noStrike">
                <a:solidFill>
                  <a:schemeClr val="dk1"/>
                </a:solidFill>
                <a:latin typeface="Calibri"/>
                <a:ea typeface="Calibri"/>
                <a:cs typeface="Calibri"/>
                <a:sym typeface="Calibri"/>
              </a:defRPr>
            </a:lvl1pPr>
            <a:lvl2pPr indent="0" lvl="1" marL="51271" marR="0" algn="l">
              <a:lnSpc>
                <a:spcPct val="105499"/>
              </a:lnSpc>
              <a:spcBef>
                <a:spcPts val="0"/>
              </a:spcBef>
              <a:buClr>
                <a:schemeClr val="dk1"/>
              </a:buClr>
              <a:buSzPts val="1345"/>
              <a:buFont typeface="Calibri"/>
              <a:buNone/>
              <a:defRPr b="0" i="0" sz="1345" u="none" cap="none" strike="noStrike">
                <a:solidFill>
                  <a:schemeClr val="dk1"/>
                </a:solidFill>
                <a:latin typeface="Calibri"/>
                <a:ea typeface="Calibri"/>
                <a:cs typeface="Calibri"/>
                <a:sym typeface="Calibri"/>
              </a:defRPr>
            </a:lvl2pPr>
            <a:lvl3pPr indent="0" lvl="2" marL="51271" marR="0" algn="l">
              <a:lnSpc>
                <a:spcPct val="105499"/>
              </a:lnSpc>
              <a:spcBef>
                <a:spcPts val="0"/>
              </a:spcBef>
              <a:buClr>
                <a:schemeClr val="dk1"/>
              </a:buClr>
              <a:buSzPts val="1345"/>
              <a:buFont typeface="Calibri"/>
              <a:buNone/>
              <a:defRPr b="0" i="0" sz="1345" u="none" cap="none" strike="noStrike">
                <a:solidFill>
                  <a:schemeClr val="dk1"/>
                </a:solidFill>
                <a:latin typeface="Calibri"/>
                <a:ea typeface="Calibri"/>
                <a:cs typeface="Calibri"/>
                <a:sym typeface="Calibri"/>
              </a:defRPr>
            </a:lvl3pPr>
            <a:lvl4pPr indent="0" lvl="3" marL="51271" marR="0" algn="l">
              <a:lnSpc>
                <a:spcPct val="105499"/>
              </a:lnSpc>
              <a:spcBef>
                <a:spcPts val="0"/>
              </a:spcBef>
              <a:buClr>
                <a:schemeClr val="dk1"/>
              </a:buClr>
              <a:buSzPts val="1345"/>
              <a:buFont typeface="Calibri"/>
              <a:buNone/>
              <a:defRPr b="0" i="0" sz="1345" u="none" cap="none" strike="noStrike">
                <a:solidFill>
                  <a:schemeClr val="dk1"/>
                </a:solidFill>
                <a:latin typeface="Calibri"/>
                <a:ea typeface="Calibri"/>
                <a:cs typeface="Calibri"/>
                <a:sym typeface="Calibri"/>
              </a:defRPr>
            </a:lvl4pPr>
            <a:lvl5pPr indent="0" lvl="4" marL="51271" marR="0" algn="l">
              <a:lnSpc>
                <a:spcPct val="105499"/>
              </a:lnSpc>
              <a:spcBef>
                <a:spcPts val="0"/>
              </a:spcBef>
              <a:buClr>
                <a:schemeClr val="dk1"/>
              </a:buClr>
              <a:buSzPts val="1345"/>
              <a:buFont typeface="Calibri"/>
              <a:buNone/>
              <a:defRPr b="0" i="0" sz="1345" u="none" cap="none" strike="noStrike">
                <a:solidFill>
                  <a:schemeClr val="dk1"/>
                </a:solidFill>
                <a:latin typeface="Calibri"/>
                <a:ea typeface="Calibri"/>
                <a:cs typeface="Calibri"/>
                <a:sym typeface="Calibri"/>
              </a:defRPr>
            </a:lvl5pPr>
            <a:lvl6pPr indent="0" lvl="5" marL="51271" marR="0" algn="l">
              <a:lnSpc>
                <a:spcPct val="105499"/>
              </a:lnSpc>
              <a:spcBef>
                <a:spcPts val="0"/>
              </a:spcBef>
              <a:buClr>
                <a:schemeClr val="dk1"/>
              </a:buClr>
              <a:buSzPts val="1345"/>
              <a:buFont typeface="Calibri"/>
              <a:buNone/>
              <a:defRPr b="0" i="0" sz="1345" u="none" cap="none" strike="noStrike">
                <a:solidFill>
                  <a:schemeClr val="dk1"/>
                </a:solidFill>
                <a:latin typeface="Calibri"/>
                <a:ea typeface="Calibri"/>
                <a:cs typeface="Calibri"/>
                <a:sym typeface="Calibri"/>
              </a:defRPr>
            </a:lvl6pPr>
            <a:lvl7pPr indent="0" lvl="6" marL="51271" marR="0" algn="l">
              <a:lnSpc>
                <a:spcPct val="105499"/>
              </a:lnSpc>
              <a:spcBef>
                <a:spcPts val="0"/>
              </a:spcBef>
              <a:buClr>
                <a:schemeClr val="dk1"/>
              </a:buClr>
              <a:buSzPts val="1345"/>
              <a:buFont typeface="Calibri"/>
              <a:buNone/>
              <a:defRPr b="0" i="0" sz="1345" u="none" cap="none" strike="noStrike">
                <a:solidFill>
                  <a:schemeClr val="dk1"/>
                </a:solidFill>
                <a:latin typeface="Calibri"/>
                <a:ea typeface="Calibri"/>
                <a:cs typeface="Calibri"/>
                <a:sym typeface="Calibri"/>
              </a:defRPr>
            </a:lvl7pPr>
            <a:lvl8pPr indent="0" lvl="7" marL="51271" marR="0" algn="l">
              <a:lnSpc>
                <a:spcPct val="105499"/>
              </a:lnSpc>
              <a:spcBef>
                <a:spcPts val="0"/>
              </a:spcBef>
              <a:buClr>
                <a:schemeClr val="dk1"/>
              </a:buClr>
              <a:buSzPts val="1345"/>
              <a:buFont typeface="Calibri"/>
              <a:buNone/>
              <a:defRPr b="0" i="0" sz="1345" u="none" cap="none" strike="noStrike">
                <a:solidFill>
                  <a:schemeClr val="dk1"/>
                </a:solidFill>
                <a:latin typeface="Calibri"/>
                <a:ea typeface="Calibri"/>
                <a:cs typeface="Calibri"/>
                <a:sym typeface="Calibri"/>
              </a:defRPr>
            </a:lvl8pPr>
            <a:lvl9pPr indent="0" lvl="8" marL="51271" marR="0" algn="l">
              <a:lnSpc>
                <a:spcPct val="105499"/>
              </a:lnSpc>
              <a:spcBef>
                <a:spcPts val="0"/>
              </a:spcBef>
              <a:buClr>
                <a:schemeClr val="dk1"/>
              </a:buClr>
              <a:buSzPts val="1345"/>
              <a:buFont typeface="Calibri"/>
              <a:buNone/>
              <a:defRPr b="0" i="0" sz="1345" u="none" cap="none" strike="noStrike">
                <a:solidFill>
                  <a:schemeClr val="dk1"/>
                </a:solidFill>
                <a:latin typeface="Calibri"/>
                <a:ea typeface="Calibri"/>
                <a:cs typeface="Calibri"/>
                <a:sym typeface="Calibri"/>
              </a:defRPr>
            </a:lvl9pPr>
          </a:lstStyle>
          <a:p>
            <a:pPr indent="0" lvl="0" marL="51271" rtl="0" algn="l">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p:cSld name="Title Slide">
    <p:spTree>
      <p:nvGrpSpPr>
        <p:cNvPr id="102" name="Shape 102"/>
        <p:cNvGrpSpPr/>
        <p:nvPr/>
      </p:nvGrpSpPr>
      <p:grpSpPr>
        <a:xfrm>
          <a:off x="0" y="0"/>
          <a:ext cx="0" cy="0"/>
          <a:chOff x="0" y="0"/>
          <a:chExt cx="0" cy="0"/>
        </a:xfrm>
      </p:grpSpPr>
      <p:sp>
        <p:nvSpPr>
          <p:cNvPr id="103" name="Google Shape;103;p18"/>
          <p:cNvSpPr txBox="1"/>
          <p:nvPr>
            <p:ph type="ctrTitle"/>
          </p:nvPr>
        </p:nvSpPr>
        <p:spPr>
          <a:xfrm>
            <a:off x="1079540" y="3346451"/>
            <a:ext cx="12234784" cy="276999"/>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4" name="Google Shape;104;p18"/>
          <p:cNvSpPr txBox="1"/>
          <p:nvPr>
            <p:ph idx="1" type="subTitle"/>
          </p:nvPr>
        </p:nvSpPr>
        <p:spPr>
          <a:xfrm>
            <a:off x="2159080" y="6045202"/>
            <a:ext cx="10075704" cy="276999"/>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5" name="Google Shape;105;p18"/>
          <p:cNvSpPr txBox="1"/>
          <p:nvPr>
            <p:ph idx="11" type="ftr"/>
          </p:nvPr>
        </p:nvSpPr>
        <p:spPr>
          <a:xfrm>
            <a:off x="4893914" y="10039350"/>
            <a:ext cx="4606036" cy="372859"/>
          </a:xfrm>
          <a:prstGeom prst="rect">
            <a:avLst/>
          </a:prstGeom>
          <a:noFill/>
          <a:ln>
            <a:noFill/>
          </a:ln>
        </p:spPr>
        <p:txBody>
          <a:bodyPr anchorCtr="0" anchor="t" bIns="0" lIns="0" spcFirstLastPara="1" rIns="0" wrap="square" tIns="0">
            <a:spAutoFit/>
          </a:bodyPr>
          <a:lstStyle>
            <a:lvl1pPr lvl="0" algn="ctr">
              <a:spcBef>
                <a:spcPts val="0"/>
              </a:spcBef>
              <a:spcAft>
                <a:spcPts val="0"/>
              </a:spcAft>
              <a:buClr>
                <a:srgbClr val="888888"/>
              </a:buClr>
              <a:buSzPts val="1400"/>
              <a:buFont typeface="Calibri"/>
              <a:buNone/>
              <a:defRPr>
                <a:solidFill>
                  <a:srgbClr val="888888"/>
                </a:solidFill>
              </a:defRPr>
            </a:lvl1pPr>
            <a:lvl2pPr lvl="1" algn="l">
              <a:spcBef>
                <a:spcPts val="0"/>
              </a:spcBef>
              <a:spcAft>
                <a:spcPts val="0"/>
              </a:spcAft>
              <a:buClr>
                <a:schemeClr val="dk1"/>
              </a:buClr>
              <a:buSzPts val="1400"/>
              <a:buFont typeface="Calibri"/>
              <a:buNone/>
              <a:defRPr/>
            </a:lvl2pPr>
            <a:lvl3pPr lvl="2" algn="l">
              <a:spcBef>
                <a:spcPts val="0"/>
              </a:spcBef>
              <a:spcAft>
                <a:spcPts val="0"/>
              </a:spcAft>
              <a:buClr>
                <a:schemeClr val="dk1"/>
              </a:buClr>
              <a:buSzPts val="1400"/>
              <a:buFont typeface="Calibri"/>
              <a:buNone/>
              <a:defRPr/>
            </a:lvl3pPr>
            <a:lvl4pPr lvl="3" algn="l">
              <a:spcBef>
                <a:spcPts val="0"/>
              </a:spcBef>
              <a:spcAft>
                <a:spcPts val="0"/>
              </a:spcAft>
              <a:buClr>
                <a:schemeClr val="dk1"/>
              </a:buClr>
              <a:buSzPts val="1400"/>
              <a:buFont typeface="Calibri"/>
              <a:buNone/>
              <a:defRPr/>
            </a:lvl4pPr>
            <a:lvl5pPr lvl="4" algn="l">
              <a:spcBef>
                <a:spcPts val="0"/>
              </a:spcBef>
              <a:spcAft>
                <a:spcPts val="0"/>
              </a:spcAft>
              <a:buClr>
                <a:schemeClr val="dk1"/>
              </a:buClr>
              <a:buSzPts val="1400"/>
              <a:buFont typeface="Calibri"/>
              <a:buNone/>
              <a:defRPr/>
            </a:lvl5pPr>
            <a:lvl6pPr lvl="5" algn="l">
              <a:spcBef>
                <a:spcPts val="0"/>
              </a:spcBef>
              <a:spcAft>
                <a:spcPts val="0"/>
              </a:spcAft>
              <a:buClr>
                <a:schemeClr val="dk1"/>
              </a:buClr>
              <a:buSzPts val="1400"/>
              <a:buFont typeface="Calibri"/>
              <a:buNone/>
              <a:defRPr/>
            </a:lvl6pPr>
            <a:lvl7pPr lvl="6" algn="l">
              <a:spcBef>
                <a:spcPts val="0"/>
              </a:spcBef>
              <a:spcAft>
                <a:spcPts val="0"/>
              </a:spcAft>
              <a:buClr>
                <a:schemeClr val="dk1"/>
              </a:buClr>
              <a:buSzPts val="1400"/>
              <a:buFont typeface="Calibri"/>
              <a:buNone/>
              <a:defRPr/>
            </a:lvl7pPr>
            <a:lvl8pPr lvl="7" algn="l">
              <a:spcBef>
                <a:spcPts val="0"/>
              </a:spcBef>
              <a:spcAft>
                <a:spcPts val="0"/>
              </a:spcAft>
              <a:buClr>
                <a:schemeClr val="dk1"/>
              </a:buClr>
              <a:buSzPts val="1400"/>
              <a:buFont typeface="Calibri"/>
              <a:buNone/>
              <a:defRPr/>
            </a:lvl8pPr>
            <a:lvl9pPr lvl="8" algn="l">
              <a:spcBef>
                <a:spcPts val="0"/>
              </a:spcBef>
              <a:spcAft>
                <a:spcPts val="0"/>
              </a:spcAft>
              <a:buClr>
                <a:schemeClr val="dk1"/>
              </a:buClr>
              <a:buSzPts val="1400"/>
              <a:buFont typeface="Calibri"/>
              <a:buNone/>
              <a:defRPr/>
            </a:lvl9pPr>
          </a:lstStyle>
          <a:p/>
        </p:txBody>
      </p:sp>
      <p:sp>
        <p:nvSpPr>
          <p:cNvPr id="106" name="Google Shape;106;p18"/>
          <p:cNvSpPr txBox="1"/>
          <p:nvPr>
            <p:ph idx="10" type="dt"/>
          </p:nvPr>
        </p:nvSpPr>
        <p:spPr>
          <a:xfrm>
            <a:off x="719693" y="10039350"/>
            <a:ext cx="3310588" cy="372859"/>
          </a:xfrm>
          <a:prstGeom prst="rect">
            <a:avLst/>
          </a:prstGeom>
          <a:noFill/>
          <a:ln>
            <a:noFill/>
          </a:ln>
        </p:spPr>
        <p:txBody>
          <a:bodyPr anchorCtr="0" anchor="t" bIns="0" lIns="0" spcFirstLastPara="1" rIns="0" wrap="square" tIns="0">
            <a:spAutoFit/>
          </a:bodyPr>
          <a:lstStyle>
            <a:lvl1pPr lvl="0" algn="l">
              <a:spcBef>
                <a:spcPts val="0"/>
              </a:spcBef>
              <a:spcAft>
                <a:spcPts val="0"/>
              </a:spcAft>
              <a:buClr>
                <a:srgbClr val="888888"/>
              </a:buClr>
              <a:buSzPts val="1400"/>
              <a:buFont typeface="Calibri"/>
              <a:buNone/>
              <a:defRPr>
                <a:solidFill>
                  <a:srgbClr val="888888"/>
                </a:solidFill>
              </a:defRPr>
            </a:lvl1pPr>
            <a:lvl2pPr lvl="1" algn="l">
              <a:spcBef>
                <a:spcPts val="0"/>
              </a:spcBef>
              <a:spcAft>
                <a:spcPts val="0"/>
              </a:spcAft>
              <a:buClr>
                <a:schemeClr val="dk1"/>
              </a:buClr>
              <a:buSzPts val="1400"/>
              <a:buFont typeface="Calibri"/>
              <a:buNone/>
              <a:defRPr/>
            </a:lvl2pPr>
            <a:lvl3pPr lvl="2" algn="l">
              <a:spcBef>
                <a:spcPts val="0"/>
              </a:spcBef>
              <a:spcAft>
                <a:spcPts val="0"/>
              </a:spcAft>
              <a:buClr>
                <a:schemeClr val="dk1"/>
              </a:buClr>
              <a:buSzPts val="1400"/>
              <a:buFont typeface="Calibri"/>
              <a:buNone/>
              <a:defRPr/>
            </a:lvl3pPr>
            <a:lvl4pPr lvl="3" algn="l">
              <a:spcBef>
                <a:spcPts val="0"/>
              </a:spcBef>
              <a:spcAft>
                <a:spcPts val="0"/>
              </a:spcAft>
              <a:buClr>
                <a:schemeClr val="dk1"/>
              </a:buClr>
              <a:buSzPts val="1400"/>
              <a:buFont typeface="Calibri"/>
              <a:buNone/>
              <a:defRPr/>
            </a:lvl4pPr>
            <a:lvl5pPr lvl="4" algn="l">
              <a:spcBef>
                <a:spcPts val="0"/>
              </a:spcBef>
              <a:spcAft>
                <a:spcPts val="0"/>
              </a:spcAft>
              <a:buClr>
                <a:schemeClr val="dk1"/>
              </a:buClr>
              <a:buSzPts val="1400"/>
              <a:buFont typeface="Calibri"/>
              <a:buNone/>
              <a:defRPr/>
            </a:lvl5pPr>
            <a:lvl6pPr lvl="5" algn="l">
              <a:spcBef>
                <a:spcPts val="0"/>
              </a:spcBef>
              <a:spcAft>
                <a:spcPts val="0"/>
              </a:spcAft>
              <a:buClr>
                <a:schemeClr val="dk1"/>
              </a:buClr>
              <a:buSzPts val="1400"/>
              <a:buFont typeface="Calibri"/>
              <a:buNone/>
              <a:defRPr/>
            </a:lvl6pPr>
            <a:lvl7pPr lvl="6" algn="l">
              <a:spcBef>
                <a:spcPts val="0"/>
              </a:spcBef>
              <a:spcAft>
                <a:spcPts val="0"/>
              </a:spcAft>
              <a:buClr>
                <a:schemeClr val="dk1"/>
              </a:buClr>
              <a:buSzPts val="1400"/>
              <a:buFont typeface="Calibri"/>
              <a:buNone/>
              <a:defRPr/>
            </a:lvl7pPr>
            <a:lvl8pPr lvl="7" algn="l">
              <a:spcBef>
                <a:spcPts val="0"/>
              </a:spcBef>
              <a:spcAft>
                <a:spcPts val="0"/>
              </a:spcAft>
              <a:buClr>
                <a:schemeClr val="dk1"/>
              </a:buClr>
              <a:buSzPts val="1400"/>
              <a:buFont typeface="Calibri"/>
              <a:buNone/>
              <a:defRPr/>
            </a:lvl8pPr>
            <a:lvl9pPr lvl="8" algn="l">
              <a:spcBef>
                <a:spcPts val="0"/>
              </a:spcBef>
              <a:spcAft>
                <a:spcPts val="0"/>
              </a:spcAft>
              <a:buClr>
                <a:schemeClr val="dk1"/>
              </a:buClr>
              <a:buSzPts val="1400"/>
              <a:buFont typeface="Calibri"/>
              <a:buNone/>
              <a:defRPr/>
            </a:lvl9pPr>
          </a:lstStyle>
          <a:p/>
        </p:txBody>
      </p:sp>
      <p:sp>
        <p:nvSpPr>
          <p:cNvPr id="107" name="Google Shape;107;p18"/>
          <p:cNvSpPr txBox="1"/>
          <p:nvPr>
            <p:ph idx="12" type="sldNum"/>
          </p:nvPr>
        </p:nvSpPr>
        <p:spPr>
          <a:xfrm>
            <a:off x="13635536" y="10354209"/>
            <a:ext cx="292321" cy="217304"/>
          </a:xfrm>
          <a:prstGeom prst="rect">
            <a:avLst/>
          </a:prstGeom>
          <a:noFill/>
          <a:ln>
            <a:noFill/>
          </a:ln>
        </p:spPr>
        <p:txBody>
          <a:bodyPr anchorCtr="0" anchor="t" bIns="0" lIns="0" spcFirstLastPara="1" rIns="0" wrap="square" tIns="0">
            <a:spAutoFit/>
          </a:bodyPr>
          <a:lstStyle>
            <a:lvl1pPr indent="0" lvl="0" marL="51271" marR="0" algn="l">
              <a:lnSpc>
                <a:spcPct val="105499"/>
              </a:lnSpc>
              <a:spcBef>
                <a:spcPts val="0"/>
              </a:spcBef>
              <a:buClr>
                <a:schemeClr val="dk1"/>
              </a:buClr>
              <a:buSzPts val="1345"/>
              <a:buFont typeface="Calibri"/>
              <a:buNone/>
              <a:defRPr b="0" i="0" sz="1345" u="none" cap="none" strike="noStrike">
                <a:solidFill>
                  <a:schemeClr val="dk1"/>
                </a:solidFill>
                <a:latin typeface="Calibri"/>
                <a:ea typeface="Calibri"/>
                <a:cs typeface="Calibri"/>
                <a:sym typeface="Calibri"/>
              </a:defRPr>
            </a:lvl1pPr>
            <a:lvl2pPr indent="0" lvl="1" marL="51271" marR="0" algn="l">
              <a:lnSpc>
                <a:spcPct val="105499"/>
              </a:lnSpc>
              <a:spcBef>
                <a:spcPts val="0"/>
              </a:spcBef>
              <a:buClr>
                <a:schemeClr val="dk1"/>
              </a:buClr>
              <a:buSzPts val="1345"/>
              <a:buFont typeface="Calibri"/>
              <a:buNone/>
              <a:defRPr b="0" i="0" sz="1345" u="none" cap="none" strike="noStrike">
                <a:solidFill>
                  <a:schemeClr val="dk1"/>
                </a:solidFill>
                <a:latin typeface="Calibri"/>
                <a:ea typeface="Calibri"/>
                <a:cs typeface="Calibri"/>
                <a:sym typeface="Calibri"/>
              </a:defRPr>
            </a:lvl2pPr>
            <a:lvl3pPr indent="0" lvl="2" marL="51271" marR="0" algn="l">
              <a:lnSpc>
                <a:spcPct val="105499"/>
              </a:lnSpc>
              <a:spcBef>
                <a:spcPts val="0"/>
              </a:spcBef>
              <a:buClr>
                <a:schemeClr val="dk1"/>
              </a:buClr>
              <a:buSzPts val="1345"/>
              <a:buFont typeface="Calibri"/>
              <a:buNone/>
              <a:defRPr b="0" i="0" sz="1345" u="none" cap="none" strike="noStrike">
                <a:solidFill>
                  <a:schemeClr val="dk1"/>
                </a:solidFill>
                <a:latin typeface="Calibri"/>
                <a:ea typeface="Calibri"/>
                <a:cs typeface="Calibri"/>
                <a:sym typeface="Calibri"/>
              </a:defRPr>
            </a:lvl3pPr>
            <a:lvl4pPr indent="0" lvl="3" marL="51271" marR="0" algn="l">
              <a:lnSpc>
                <a:spcPct val="105499"/>
              </a:lnSpc>
              <a:spcBef>
                <a:spcPts val="0"/>
              </a:spcBef>
              <a:buClr>
                <a:schemeClr val="dk1"/>
              </a:buClr>
              <a:buSzPts val="1345"/>
              <a:buFont typeface="Calibri"/>
              <a:buNone/>
              <a:defRPr b="0" i="0" sz="1345" u="none" cap="none" strike="noStrike">
                <a:solidFill>
                  <a:schemeClr val="dk1"/>
                </a:solidFill>
                <a:latin typeface="Calibri"/>
                <a:ea typeface="Calibri"/>
                <a:cs typeface="Calibri"/>
                <a:sym typeface="Calibri"/>
              </a:defRPr>
            </a:lvl4pPr>
            <a:lvl5pPr indent="0" lvl="4" marL="51271" marR="0" algn="l">
              <a:lnSpc>
                <a:spcPct val="105499"/>
              </a:lnSpc>
              <a:spcBef>
                <a:spcPts val="0"/>
              </a:spcBef>
              <a:buClr>
                <a:schemeClr val="dk1"/>
              </a:buClr>
              <a:buSzPts val="1345"/>
              <a:buFont typeface="Calibri"/>
              <a:buNone/>
              <a:defRPr b="0" i="0" sz="1345" u="none" cap="none" strike="noStrike">
                <a:solidFill>
                  <a:schemeClr val="dk1"/>
                </a:solidFill>
                <a:latin typeface="Calibri"/>
                <a:ea typeface="Calibri"/>
                <a:cs typeface="Calibri"/>
                <a:sym typeface="Calibri"/>
              </a:defRPr>
            </a:lvl5pPr>
            <a:lvl6pPr indent="0" lvl="5" marL="51271" marR="0" algn="l">
              <a:lnSpc>
                <a:spcPct val="105499"/>
              </a:lnSpc>
              <a:spcBef>
                <a:spcPts val="0"/>
              </a:spcBef>
              <a:buClr>
                <a:schemeClr val="dk1"/>
              </a:buClr>
              <a:buSzPts val="1345"/>
              <a:buFont typeface="Calibri"/>
              <a:buNone/>
              <a:defRPr b="0" i="0" sz="1345" u="none" cap="none" strike="noStrike">
                <a:solidFill>
                  <a:schemeClr val="dk1"/>
                </a:solidFill>
                <a:latin typeface="Calibri"/>
                <a:ea typeface="Calibri"/>
                <a:cs typeface="Calibri"/>
                <a:sym typeface="Calibri"/>
              </a:defRPr>
            </a:lvl6pPr>
            <a:lvl7pPr indent="0" lvl="6" marL="51271" marR="0" algn="l">
              <a:lnSpc>
                <a:spcPct val="105499"/>
              </a:lnSpc>
              <a:spcBef>
                <a:spcPts val="0"/>
              </a:spcBef>
              <a:buClr>
                <a:schemeClr val="dk1"/>
              </a:buClr>
              <a:buSzPts val="1345"/>
              <a:buFont typeface="Calibri"/>
              <a:buNone/>
              <a:defRPr b="0" i="0" sz="1345" u="none" cap="none" strike="noStrike">
                <a:solidFill>
                  <a:schemeClr val="dk1"/>
                </a:solidFill>
                <a:latin typeface="Calibri"/>
                <a:ea typeface="Calibri"/>
                <a:cs typeface="Calibri"/>
                <a:sym typeface="Calibri"/>
              </a:defRPr>
            </a:lvl7pPr>
            <a:lvl8pPr indent="0" lvl="7" marL="51271" marR="0" algn="l">
              <a:lnSpc>
                <a:spcPct val="105499"/>
              </a:lnSpc>
              <a:spcBef>
                <a:spcPts val="0"/>
              </a:spcBef>
              <a:buClr>
                <a:schemeClr val="dk1"/>
              </a:buClr>
              <a:buSzPts val="1345"/>
              <a:buFont typeface="Calibri"/>
              <a:buNone/>
              <a:defRPr b="0" i="0" sz="1345" u="none" cap="none" strike="noStrike">
                <a:solidFill>
                  <a:schemeClr val="dk1"/>
                </a:solidFill>
                <a:latin typeface="Calibri"/>
                <a:ea typeface="Calibri"/>
                <a:cs typeface="Calibri"/>
                <a:sym typeface="Calibri"/>
              </a:defRPr>
            </a:lvl8pPr>
            <a:lvl9pPr indent="0" lvl="8" marL="51271" marR="0" algn="l">
              <a:lnSpc>
                <a:spcPct val="105499"/>
              </a:lnSpc>
              <a:spcBef>
                <a:spcPts val="0"/>
              </a:spcBef>
              <a:buClr>
                <a:schemeClr val="dk1"/>
              </a:buClr>
              <a:buSzPts val="1345"/>
              <a:buFont typeface="Calibri"/>
              <a:buNone/>
              <a:defRPr b="0" i="0" sz="1345" u="none" cap="none" strike="noStrike">
                <a:solidFill>
                  <a:schemeClr val="dk1"/>
                </a:solidFill>
                <a:latin typeface="Calibri"/>
                <a:ea typeface="Calibri"/>
                <a:cs typeface="Calibri"/>
                <a:sym typeface="Calibri"/>
              </a:defRPr>
            </a:lvl9pPr>
          </a:lstStyle>
          <a:p>
            <a:pPr indent="0" lvl="0" marL="51271" rtl="0" algn="l">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showMasterSp="0">
  <p:cSld name="Title Only">
    <p:spTree>
      <p:nvGrpSpPr>
        <p:cNvPr id="108" name="Shape 108"/>
        <p:cNvGrpSpPr/>
        <p:nvPr/>
      </p:nvGrpSpPr>
      <p:grpSpPr>
        <a:xfrm>
          <a:off x="0" y="0"/>
          <a:ext cx="0" cy="0"/>
          <a:chOff x="0" y="0"/>
          <a:chExt cx="0" cy="0"/>
        </a:xfrm>
      </p:grpSpPr>
      <p:sp>
        <p:nvSpPr>
          <p:cNvPr id="109" name="Google Shape;109;p19"/>
          <p:cNvSpPr txBox="1"/>
          <p:nvPr>
            <p:ph type="title"/>
          </p:nvPr>
        </p:nvSpPr>
        <p:spPr>
          <a:xfrm>
            <a:off x="5756005" y="660934"/>
            <a:ext cx="2881850" cy="372859"/>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b="1" i="0" sz="2423">
                <a:solidFill>
                  <a:schemeClr val="dk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0" name="Google Shape;110;p19"/>
          <p:cNvSpPr txBox="1"/>
          <p:nvPr>
            <p:ph idx="11" type="ftr"/>
          </p:nvPr>
        </p:nvSpPr>
        <p:spPr>
          <a:xfrm>
            <a:off x="4893914" y="10039350"/>
            <a:ext cx="4606036" cy="372859"/>
          </a:xfrm>
          <a:prstGeom prst="rect">
            <a:avLst/>
          </a:prstGeom>
          <a:noFill/>
          <a:ln>
            <a:noFill/>
          </a:ln>
        </p:spPr>
        <p:txBody>
          <a:bodyPr anchorCtr="0" anchor="t" bIns="0" lIns="0" spcFirstLastPara="1" rIns="0" wrap="square" tIns="0">
            <a:spAutoFit/>
          </a:bodyPr>
          <a:lstStyle>
            <a:lvl1pPr lvl="0" algn="ctr">
              <a:spcBef>
                <a:spcPts val="0"/>
              </a:spcBef>
              <a:spcAft>
                <a:spcPts val="0"/>
              </a:spcAft>
              <a:buClr>
                <a:srgbClr val="888888"/>
              </a:buClr>
              <a:buSzPts val="1400"/>
              <a:buFont typeface="Calibri"/>
              <a:buNone/>
              <a:defRPr>
                <a:solidFill>
                  <a:srgbClr val="888888"/>
                </a:solidFill>
              </a:defRPr>
            </a:lvl1pPr>
            <a:lvl2pPr lvl="1" algn="l">
              <a:spcBef>
                <a:spcPts val="0"/>
              </a:spcBef>
              <a:spcAft>
                <a:spcPts val="0"/>
              </a:spcAft>
              <a:buClr>
                <a:schemeClr val="dk1"/>
              </a:buClr>
              <a:buSzPts val="1400"/>
              <a:buFont typeface="Calibri"/>
              <a:buNone/>
              <a:defRPr/>
            </a:lvl2pPr>
            <a:lvl3pPr lvl="2" algn="l">
              <a:spcBef>
                <a:spcPts val="0"/>
              </a:spcBef>
              <a:spcAft>
                <a:spcPts val="0"/>
              </a:spcAft>
              <a:buClr>
                <a:schemeClr val="dk1"/>
              </a:buClr>
              <a:buSzPts val="1400"/>
              <a:buFont typeface="Calibri"/>
              <a:buNone/>
              <a:defRPr/>
            </a:lvl3pPr>
            <a:lvl4pPr lvl="3" algn="l">
              <a:spcBef>
                <a:spcPts val="0"/>
              </a:spcBef>
              <a:spcAft>
                <a:spcPts val="0"/>
              </a:spcAft>
              <a:buClr>
                <a:schemeClr val="dk1"/>
              </a:buClr>
              <a:buSzPts val="1400"/>
              <a:buFont typeface="Calibri"/>
              <a:buNone/>
              <a:defRPr/>
            </a:lvl4pPr>
            <a:lvl5pPr lvl="4" algn="l">
              <a:spcBef>
                <a:spcPts val="0"/>
              </a:spcBef>
              <a:spcAft>
                <a:spcPts val="0"/>
              </a:spcAft>
              <a:buClr>
                <a:schemeClr val="dk1"/>
              </a:buClr>
              <a:buSzPts val="1400"/>
              <a:buFont typeface="Calibri"/>
              <a:buNone/>
              <a:defRPr/>
            </a:lvl5pPr>
            <a:lvl6pPr lvl="5" algn="l">
              <a:spcBef>
                <a:spcPts val="0"/>
              </a:spcBef>
              <a:spcAft>
                <a:spcPts val="0"/>
              </a:spcAft>
              <a:buClr>
                <a:schemeClr val="dk1"/>
              </a:buClr>
              <a:buSzPts val="1400"/>
              <a:buFont typeface="Calibri"/>
              <a:buNone/>
              <a:defRPr/>
            </a:lvl6pPr>
            <a:lvl7pPr lvl="6" algn="l">
              <a:spcBef>
                <a:spcPts val="0"/>
              </a:spcBef>
              <a:spcAft>
                <a:spcPts val="0"/>
              </a:spcAft>
              <a:buClr>
                <a:schemeClr val="dk1"/>
              </a:buClr>
              <a:buSzPts val="1400"/>
              <a:buFont typeface="Calibri"/>
              <a:buNone/>
              <a:defRPr/>
            </a:lvl7pPr>
            <a:lvl8pPr lvl="7" algn="l">
              <a:spcBef>
                <a:spcPts val="0"/>
              </a:spcBef>
              <a:spcAft>
                <a:spcPts val="0"/>
              </a:spcAft>
              <a:buClr>
                <a:schemeClr val="dk1"/>
              </a:buClr>
              <a:buSzPts val="1400"/>
              <a:buFont typeface="Calibri"/>
              <a:buNone/>
              <a:defRPr/>
            </a:lvl8pPr>
            <a:lvl9pPr lvl="8" algn="l">
              <a:spcBef>
                <a:spcPts val="0"/>
              </a:spcBef>
              <a:spcAft>
                <a:spcPts val="0"/>
              </a:spcAft>
              <a:buClr>
                <a:schemeClr val="dk1"/>
              </a:buClr>
              <a:buSzPts val="1400"/>
              <a:buFont typeface="Calibri"/>
              <a:buNone/>
              <a:defRPr/>
            </a:lvl9pPr>
          </a:lstStyle>
          <a:p/>
        </p:txBody>
      </p:sp>
      <p:sp>
        <p:nvSpPr>
          <p:cNvPr id="111" name="Google Shape;111;p19"/>
          <p:cNvSpPr txBox="1"/>
          <p:nvPr>
            <p:ph idx="10" type="dt"/>
          </p:nvPr>
        </p:nvSpPr>
        <p:spPr>
          <a:xfrm>
            <a:off x="719693" y="10039350"/>
            <a:ext cx="3310588" cy="372859"/>
          </a:xfrm>
          <a:prstGeom prst="rect">
            <a:avLst/>
          </a:prstGeom>
          <a:noFill/>
          <a:ln>
            <a:noFill/>
          </a:ln>
        </p:spPr>
        <p:txBody>
          <a:bodyPr anchorCtr="0" anchor="t" bIns="0" lIns="0" spcFirstLastPara="1" rIns="0" wrap="square" tIns="0">
            <a:spAutoFit/>
          </a:bodyPr>
          <a:lstStyle>
            <a:lvl1pPr lvl="0" algn="l">
              <a:spcBef>
                <a:spcPts val="0"/>
              </a:spcBef>
              <a:spcAft>
                <a:spcPts val="0"/>
              </a:spcAft>
              <a:buClr>
                <a:srgbClr val="888888"/>
              </a:buClr>
              <a:buSzPts val="1400"/>
              <a:buFont typeface="Calibri"/>
              <a:buNone/>
              <a:defRPr>
                <a:solidFill>
                  <a:srgbClr val="888888"/>
                </a:solidFill>
              </a:defRPr>
            </a:lvl1pPr>
            <a:lvl2pPr lvl="1" algn="l">
              <a:spcBef>
                <a:spcPts val="0"/>
              </a:spcBef>
              <a:spcAft>
                <a:spcPts val="0"/>
              </a:spcAft>
              <a:buClr>
                <a:schemeClr val="dk1"/>
              </a:buClr>
              <a:buSzPts val="1400"/>
              <a:buFont typeface="Calibri"/>
              <a:buNone/>
              <a:defRPr/>
            </a:lvl2pPr>
            <a:lvl3pPr lvl="2" algn="l">
              <a:spcBef>
                <a:spcPts val="0"/>
              </a:spcBef>
              <a:spcAft>
                <a:spcPts val="0"/>
              </a:spcAft>
              <a:buClr>
                <a:schemeClr val="dk1"/>
              </a:buClr>
              <a:buSzPts val="1400"/>
              <a:buFont typeface="Calibri"/>
              <a:buNone/>
              <a:defRPr/>
            </a:lvl3pPr>
            <a:lvl4pPr lvl="3" algn="l">
              <a:spcBef>
                <a:spcPts val="0"/>
              </a:spcBef>
              <a:spcAft>
                <a:spcPts val="0"/>
              </a:spcAft>
              <a:buClr>
                <a:schemeClr val="dk1"/>
              </a:buClr>
              <a:buSzPts val="1400"/>
              <a:buFont typeface="Calibri"/>
              <a:buNone/>
              <a:defRPr/>
            </a:lvl4pPr>
            <a:lvl5pPr lvl="4" algn="l">
              <a:spcBef>
                <a:spcPts val="0"/>
              </a:spcBef>
              <a:spcAft>
                <a:spcPts val="0"/>
              </a:spcAft>
              <a:buClr>
                <a:schemeClr val="dk1"/>
              </a:buClr>
              <a:buSzPts val="1400"/>
              <a:buFont typeface="Calibri"/>
              <a:buNone/>
              <a:defRPr/>
            </a:lvl5pPr>
            <a:lvl6pPr lvl="5" algn="l">
              <a:spcBef>
                <a:spcPts val="0"/>
              </a:spcBef>
              <a:spcAft>
                <a:spcPts val="0"/>
              </a:spcAft>
              <a:buClr>
                <a:schemeClr val="dk1"/>
              </a:buClr>
              <a:buSzPts val="1400"/>
              <a:buFont typeface="Calibri"/>
              <a:buNone/>
              <a:defRPr/>
            </a:lvl6pPr>
            <a:lvl7pPr lvl="6" algn="l">
              <a:spcBef>
                <a:spcPts val="0"/>
              </a:spcBef>
              <a:spcAft>
                <a:spcPts val="0"/>
              </a:spcAft>
              <a:buClr>
                <a:schemeClr val="dk1"/>
              </a:buClr>
              <a:buSzPts val="1400"/>
              <a:buFont typeface="Calibri"/>
              <a:buNone/>
              <a:defRPr/>
            </a:lvl7pPr>
            <a:lvl8pPr lvl="7" algn="l">
              <a:spcBef>
                <a:spcPts val="0"/>
              </a:spcBef>
              <a:spcAft>
                <a:spcPts val="0"/>
              </a:spcAft>
              <a:buClr>
                <a:schemeClr val="dk1"/>
              </a:buClr>
              <a:buSzPts val="1400"/>
              <a:buFont typeface="Calibri"/>
              <a:buNone/>
              <a:defRPr/>
            </a:lvl8pPr>
            <a:lvl9pPr lvl="8" algn="l">
              <a:spcBef>
                <a:spcPts val="0"/>
              </a:spcBef>
              <a:spcAft>
                <a:spcPts val="0"/>
              </a:spcAft>
              <a:buClr>
                <a:schemeClr val="dk1"/>
              </a:buClr>
              <a:buSzPts val="1400"/>
              <a:buFont typeface="Calibri"/>
              <a:buNone/>
              <a:defRPr/>
            </a:lvl9pPr>
          </a:lstStyle>
          <a:p/>
        </p:txBody>
      </p:sp>
      <p:sp>
        <p:nvSpPr>
          <p:cNvPr id="112" name="Google Shape;112;p19"/>
          <p:cNvSpPr txBox="1"/>
          <p:nvPr>
            <p:ph idx="12" type="sldNum"/>
          </p:nvPr>
        </p:nvSpPr>
        <p:spPr>
          <a:xfrm>
            <a:off x="13635536" y="10354209"/>
            <a:ext cx="292321" cy="217304"/>
          </a:xfrm>
          <a:prstGeom prst="rect">
            <a:avLst/>
          </a:prstGeom>
          <a:noFill/>
          <a:ln>
            <a:noFill/>
          </a:ln>
        </p:spPr>
        <p:txBody>
          <a:bodyPr anchorCtr="0" anchor="t" bIns="0" lIns="0" spcFirstLastPara="1" rIns="0" wrap="square" tIns="0">
            <a:spAutoFit/>
          </a:bodyPr>
          <a:lstStyle>
            <a:lvl1pPr indent="0" lvl="0" marL="51271" marR="0" algn="l">
              <a:lnSpc>
                <a:spcPct val="105499"/>
              </a:lnSpc>
              <a:spcBef>
                <a:spcPts val="0"/>
              </a:spcBef>
              <a:buClr>
                <a:schemeClr val="dk1"/>
              </a:buClr>
              <a:buSzPts val="1345"/>
              <a:buFont typeface="Calibri"/>
              <a:buNone/>
              <a:defRPr b="0" i="0" sz="1345" u="none" cap="none" strike="noStrike">
                <a:solidFill>
                  <a:schemeClr val="dk1"/>
                </a:solidFill>
                <a:latin typeface="Calibri"/>
                <a:ea typeface="Calibri"/>
                <a:cs typeface="Calibri"/>
                <a:sym typeface="Calibri"/>
              </a:defRPr>
            </a:lvl1pPr>
            <a:lvl2pPr indent="0" lvl="1" marL="51271" marR="0" algn="l">
              <a:lnSpc>
                <a:spcPct val="105499"/>
              </a:lnSpc>
              <a:spcBef>
                <a:spcPts val="0"/>
              </a:spcBef>
              <a:buClr>
                <a:schemeClr val="dk1"/>
              </a:buClr>
              <a:buSzPts val="1345"/>
              <a:buFont typeface="Calibri"/>
              <a:buNone/>
              <a:defRPr b="0" i="0" sz="1345" u="none" cap="none" strike="noStrike">
                <a:solidFill>
                  <a:schemeClr val="dk1"/>
                </a:solidFill>
                <a:latin typeface="Calibri"/>
                <a:ea typeface="Calibri"/>
                <a:cs typeface="Calibri"/>
                <a:sym typeface="Calibri"/>
              </a:defRPr>
            </a:lvl2pPr>
            <a:lvl3pPr indent="0" lvl="2" marL="51271" marR="0" algn="l">
              <a:lnSpc>
                <a:spcPct val="105499"/>
              </a:lnSpc>
              <a:spcBef>
                <a:spcPts val="0"/>
              </a:spcBef>
              <a:buClr>
                <a:schemeClr val="dk1"/>
              </a:buClr>
              <a:buSzPts val="1345"/>
              <a:buFont typeface="Calibri"/>
              <a:buNone/>
              <a:defRPr b="0" i="0" sz="1345" u="none" cap="none" strike="noStrike">
                <a:solidFill>
                  <a:schemeClr val="dk1"/>
                </a:solidFill>
                <a:latin typeface="Calibri"/>
                <a:ea typeface="Calibri"/>
                <a:cs typeface="Calibri"/>
                <a:sym typeface="Calibri"/>
              </a:defRPr>
            </a:lvl3pPr>
            <a:lvl4pPr indent="0" lvl="3" marL="51271" marR="0" algn="l">
              <a:lnSpc>
                <a:spcPct val="105499"/>
              </a:lnSpc>
              <a:spcBef>
                <a:spcPts val="0"/>
              </a:spcBef>
              <a:buClr>
                <a:schemeClr val="dk1"/>
              </a:buClr>
              <a:buSzPts val="1345"/>
              <a:buFont typeface="Calibri"/>
              <a:buNone/>
              <a:defRPr b="0" i="0" sz="1345" u="none" cap="none" strike="noStrike">
                <a:solidFill>
                  <a:schemeClr val="dk1"/>
                </a:solidFill>
                <a:latin typeface="Calibri"/>
                <a:ea typeface="Calibri"/>
                <a:cs typeface="Calibri"/>
                <a:sym typeface="Calibri"/>
              </a:defRPr>
            </a:lvl4pPr>
            <a:lvl5pPr indent="0" lvl="4" marL="51271" marR="0" algn="l">
              <a:lnSpc>
                <a:spcPct val="105499"/>
              </a:lnSpc>
              <a:spcBef>
                <a:spcPts val="0"/>
              </a:spcBef>
              <a:buClr>
                <a:schemeClr val="dk1"/>
              </a:buClr>
              <a:buSzPts val="1345"/>
              <a:buFont typeface="Calibri"/>
              <a:buNone/>
              <a:defRPr b="0" i="0" sz="1345" u="none" cap="none" strike="noStrike">
                <a:solidFill>
                  <a:schemeClr val="dk1"/>
                </a:solidFill>
                <a:latin typeface="Calibri"/>
                <a:ea typeface="Calibri"/>
                <a:cs typeface="Calibri"/>
                <a:sym typeface="Calibri"/>
              </a:defRPr>
            </a:lvl5pPr>
            <a:lvl6pPr indent="0" lvl="5" marL="51271" marR="0" algn="l">
              <a:lnSpc>
                <a:spcPct val="105499"/>
              </a:lnSpc>
              <a:spcBef>
                <a:spcPts val="0"/>
              </a:spcBef>
              <a:buClr>
                <a:schemeClr val="dk1"/>
              </a:buClr>
              <a:buSzPts val="1345"/>
              <a:buFont typeface="Calibri"/>
              <a:buNone/>
              <a:defRPr b="0" i="0" sz="1345" u="none" cap="none" strike="noStrike">
                <a:solidFill>
                  <a:schemeClr val="dk1"/>
                </a:solidFill>
                <a:latin typeface="Calibri"/>
                <a:ea typeface="Calibri"/>
                <a:cs typeface="Calibri"/>
                <a:sym typeface="Calibri"/>
              </a:defRPr>
            </a:lvl6pPr>
            <a:lvl7pPr indent="0" lvl="6" marL="51271" marR="0" algn="l">
              <a:lnSpc>
                <a:spcPct val="105499"/>
              </a:lnSpc>
              <a:spcBef>
                <a:spcPts val="0"/>
              </a:spcBef>
              <a:buClr>
                <a:schemeClr val="dk1"/>
              </a:buClr>
              <a:buSzPts val="1345"/>
              <a:buFont typeface="Calibri"/>
              <a:buNone/>
              <a:defRPr b="0" i="0" sz="1345" u="none" cap="none" strike="noStrike">
                <a:solidFill>
                  <a:schemeClr val="dk1"/>
                </a:solidFill>
                <a:latin typeface="Calibri"/>
                <a:ea typeface="Calibri"/>
                <a:cs typeface="Calibri"/>
                <a:sym typeface="Calibri"/>
              </a:defRPr>
            </a:lvl7pPr>
            <a:lvl8pPr indent="0" lvl="7" marL="51271" marR="0" algn="l">
              <a:lnSpc>
                <a:spcPct val="105499"/>
              </a:lnSpc>
              <a:spcBef>
                <a:spcPts val="0"/>
              </a:spcBef>
              <a:buClr>
                <a:schemeClr val="dk1"/>
              </a:buClr>
              <a:buSzPts val="1345"/>
              <a:buFont typeface="Calibri"/>
              <a:buNone/>
              <a:defRPr b="0" i="0" sz="1345" u="none" cap="none" strike="noStrike">
                <a:solidFill>
                  <a:schemeClr val="dk1"/>
                </a:solidFill>
                <a:latin typeface="Calibri"/>
                <a:ea typeface="Calibri"/>
                <a:cs typeface="Calibri"/>
                <a:sym typeface="Calibri"/>
              </a:defRPr>
            </a:lvl8pPr>
            <a:lvl9pPr indent="0" lvl="8" marL="51271" marR="0" algn="l">
              <a:lnSpc>
                <a:spcPct val="105499"/>
              </a:lnSpc>
              <a:spcBef>
                <a:spcPts val="0"/>
              </a:spcBef>
              <a:buClr>
                <a:schemeClr val="dk1"/>
              </a:buClr>
              <a:buSzPts val="1345"/>
              <a:buFont typeface="Calibri"/>
              <a:buNone/>
              <a:defRPr b="0" i="0" sz="1345" u="none" cap="none" strike="noStrike">
                <a:solidFill>
                  <a:schemeClr val="dk1"/>
                </a:solidFill>
                <a:latin typeface="Calibri"/>
                <a:ea typeface="Calibri"/>
                <a:cs typeface="Calibri"/>
                <a:sym typeface="Calibri"/>
              </a:defRPr>
            </a:lvl9pPr>
          </a:lstStyle>
          <a:p>
            <a:pPr indent="0" lvl="0" marL="51271" rtl="0" algn="l">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19" name="Shape 119"/>
        <p:cNvGrpSpPr/>
        <p:nvPr/>
      </p:nvGrpSpPr>
      <p:grpSpPr>
        <a:xfrm>
          <a:off x="0" y="0"/>
          <a:ext cx="0" cy="0"/>
          <a:chOff x="0" y="0"/>
          <a:chExt cx="0" cy="0"/>
        </a:xfrm>
      </p:grpSpPr>
      <p:sp>
        <p:nvSpPr>
          <p:cNvPr id="120" name="Google Shape;120;p21"/>
          <p:cNvSpPr txBox="1"/>
          <p:nvPr>
            <p:ph type="title"/>
          </p:nvPr>
        </p:nvSpPr>
        <p:spPr>
          <a:xfrm>
            <a:off x="719693" y="431800"/>
            <a:ext cx="12954477" cy="276999"/>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1" name="Google Shape;121;p21"/>
          <p:cNvSpPr txBox="1"/>
          <p:nvPr>
            <p:ph idx="1" type="body"/>
          </p:nvPr>
        </p:nvSpPr>
        <p:spPr>
          <a:xfrm>
            <a:off x="719693" y="2482850"/>
            <a:ext cx="12954477" cy="276999"/>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122" name="Google Shape;122;p21"/>
          <p:cNvSpPr txBox="1"/>
          <p:nvPr>
            <p:ph idx="11" type="ftr"/>
          </p:nvPr>
        </p:nvSpPr>
        <p:spPr>
          <a:xfrm>
            <a:off x="4893914" y="10039350"/>
            <a:ext cx="4606036" cy="276999"/>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3" name="Google Shape;123;p21"/>
          <p:cNvSpPr txBox="1"/>
          <p:nvPr>
            <p:ph idx="10" type="dt"/>
          </p:nvPr>
        </p:nvSpPr>
        <p:spPr>
          <a:xfrm>
            <a:off x="719694" y="10039350"/>
            <a:ext cx="3310588" cy="276999"/>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4" name="Google Shape;124;p21"/>
          <p:cNvSpPr txBox="1"/>
          <p:nvPr>
            <p:ph idx="12" type="sldNum"/>
          </p:nvPr>
        </p:nvSpPr>
        <p:spPr>
          <a:xfrm>
            <a:off x="10363583" y="10039350"/>
            <a:ext cx="3310588" cy="276999"/>
          </a:xfrm>
          <a:prstGeom prst="rect">
            <a:avLst/>
          </a:prstGeom>
          <a:noFill/>
          <a:ln>
            <a:noFill/>
          </a:ln>
        </p:spPr>
        <p:txBody>
          <a:bodyPr anchorCtr="0" anchor="t" bIns="0" lIns="0" spcFirstLastPara="1" rIns="0" wrap="square" tIns="0">
            <a:spAutoFit/>
          </a:bodyPr>
          <a:lstStyle>
            <a:lvl1pPr indent="0" lvl="0" algn="r">
              <a:spcBef>
                <a:spcPts val="0"/>
              </a:spcBef>
              <a:buNone/>
              <a:defRPr>
                <a:solidFill>
                  <a:srgbClr val="888888"/>
                </a:solidFill>
              </a:defRPr>
            </a:lvl1pPr>
            <a:lvl2pPr indent="0" lvl="1" algn="r">
              <a:spcBef>
                <a:spcPts val="0"/>
              </a:spcBef>
              <a:buNone/>
              <a:defRPr>
                <a:solidFill>
                  <a:srgbClr val="888888"/>
                </a:solidFill>
              </a:defRPr>
            </a:lvl2pPr>
            <a:lvl3pPr indent="0" lvl="2" algn="r">
              <a:spcBef>
                <a:spcPts val="0"/>
              </a:spcBef>
              <a:buNone/>
              <a:defRPr>
                <a:solidFill>
                  <a:srgbClr val="888888"/>
                </a:solidFill>
              </a:defRPr>
            </a:lvl3pPr>
            <a:lvl4pPr indent="0" lvl="3" algn="r">
              <a:spcBef>
                <a:spcPts val="0"/>
              </a:spcBef>
              <a:buNone/>
              <a:defRPr>
                <a:solidFill>
                  <a:srgbClr val="888888"/>
                </a:solidFill>
              </a:defRPr>
            </a:lvl4pPr>
            <a:lvl5pPr indent="0" lvl="4" algn="r">
              <a:spcBef>
                <a:spcPts val="0"/>
              </a:spcBef>
              <a:buNone/>
              <a:defRPr>
                <a:solidFill>
                  <a:srgbClr val="888888"/>
                </a:solidFill>
              </a:defRPr>
            </a:lvl5pPr>
            <a:lvl6pPr indent="0" lvl="5" algn="r">
              <a:spcBef>
                <a:spcPts val="0"/>
              </a:spcBef>
              <a:buNone/>
              <a:defRPr>
                <a:solidFill>
                  <a:srgbClr val="888888"/>
                </a:solidFill>
              </a:defRPr>
            </a:lvl6pPr>
            <a:lvl7pPr indent="0" lvl="6" algn="r">
              <a:spcBef>
                <a:spcPts val="0"/>
              </a:spcBef>
              <a:buNone/>
              <a:defRPr>
                <a:solidFill>
                  <a:srgbClr val="888888"/>
                </a:solidFill>
              </a:defRPr>
            </a:lvl7pPr>
            <a:lvl8pPr indent="0" lvl="7" algn="r">
              <a:spcBef>
                <a:spcPts val="0"/>
              </a:spcBef>
              <a:buNone/>
              <a:defRPr>
                <a:solidFill>
                  <a:srgbClr val="888888"/>
                </a:solidFill>
              </a:defRPr>
            </a:lvl8pPr>
            <a:lvl9pPr indent="0" lvl="8"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spTree>
      <p:nvGrpSpPr>
        <p:cNvPr id="125" name="Shape 125"/>
        <p:cNvGrpSpPr/>
        <p:nvPr/>
      </p:nvGrpSpPr>
      <p:grpSpPr>
        <a:xfrm>
          <a:off x="0" y="0"/>
          <a:ext cx="0" cy="0"/>
          <a:chOff x="0" y="0"/>
          <a:chExt cx="0" cy="0"/>
        </a:xfrm>
      </p:grpSpPr>
      <p:sp>
        <p:nvSpPr>
          <p:cNvPr id="126" name="Google Shape;126;p22"/>
          <p:cNvSpPr txBox="1"/>
          <p:nvPr>
            <p:ph type="ctrTitle"/>
          </p:nvPr>
        </p:nvSpPr>
        <p:spPr>
          <a:xfrm>
            <a:off x="1079540" y="3346450"/>
            <a:ext cx="12234784" cy="276999"/>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7" name="Google Shape;127;p22"/>
          <p:cNvSpPr txBox="1"/>
          <p:nvPr>
            <p:ph idx="1" type="subTitle"/>
          </p:nvPr>
        </p:nvSpPr>
        <p:spPr>
          <a:xfrm>
            <a:off x="2159080" y="6045200"/>
            <a:ext cx="10075704" cy="276999"/>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8" name="Google Shape;128;p22"/>
          <p:cNvSpPr txBox="1"/>
          <p:nvPr>
            <p:ph idx="11" type="ftr"/>
          </p:nvPr>
        </p:nvSpPr>
        <p:spPr>
          <a:xfrm>
            <a:off x="4893914" y="10039350"/>
            <a:ext cx="4606036" cy="276999"/>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9" name="Google Shape;129;p22"/>
          <p:cNvSpPr txBox="1"/>
          <p:nvPr>
            <p:ph idx="10" type="dt"/>
          </p:nvPr>
        </p:nvSpPr>
        <p:spPr>
          <a:xfrm>
            <a:off x="719694" y="10039350"/>
            <a:ext cx="3310588" cy="276999"/>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0" name="Google Shape;130;p22"/>
          <p:cNvSpPr txBox="1"/>
          <p:nvPr>
            <p:ph idx="12" type="sldNum"/>
          </p:nvPr>
        </p:nvSpPr>
        <p:spPr>
          <a:xfrm>
            <a:off x="10363583" y="10039350"/>
            <a:ext cx="3310588" cy="276999"/>
          </a:xfrm>
          <a:prstGeom prst="rect">
            <a:avLst/>
          </a:prstGeom>
          <a:noFill/>
          <a:ln>
            <a:noFill/>
          </a:ln>
        </p:spPr>
        <p:txBody>
          <a:bodyPr anchorCtr="0" anchor="t" bIns="0" lIns="0" spcFirstLastPara="1" rIns="0" wrap="square" tIns="0">
            <a:spAutoFit/>
          </a:bodyPr>
          <a:lstStyle>
            <a:lvl1pPr indent="0" lvl="0" algn="r">
              <a:spcBef>
                <a:spcPts val="0"/>
              </a:spcBef>
              <a:buNone/>
              <a:defRPr>
                <a:solidFill>
                  <a:srgbClr val="888888"/>
                </a:solidFill>
              </a:defRPr>
            </a:lvl1pPr>
            <a:lvl2pPr indent="0" lvl="1" algn="r">
              <a:spcBef>
                <a:spcPts val="0"/>
              </a:spcBef>
              <a:buNone/>
              <a:defRPr>
                <a:solidFill>
                  <a:srgbClr val="888888"/>
                </a:solidFill>
              </a:defRPr>
            </a:lvl2pPr>
            <a:lvl3pPr indent="0" lvl="2" algn="r">
              <a:spcBef>
                <a:spcPts val="0"/>
              </a:spcBef>
              <a:buNone/>
              <a:defRPr>
                <a:solidFill>
                  <a:srgbClr val="888888"/>
                </a:solidFill>
              </a:defRPr>
            </a:lvl3pPr>
            <a:lvl4pPr indent="0" lvl="3" algn="r">
              <a:spcBef>
                <a:spcPts val="0"/>
              </a:spcBef>
              <a:buNone/>
              <a:defRPr>
                <a:solidFill>
                  <a:srgbClr val="888888"/>
                </a:solidFill>
              </a:defRPr>
            </a:lvl4pPr>
            <a:lvl5pPr indent="0" lvl="4" algn="r">
              <a:spcBef>
                <a:spcPts val="0"/>
              </a:spcBef>
              <a:buNone/>
              <a:defRPr>
                <a:solidFill>
                  <a:srgbClr val="888888"/>
                </a:solidFill>
              </a:defRPr>
            </a:lvl5pPr>
            <a:lvl6pPr indent="0" lvl="5" algn="r">
              <a:spcBef>
                <a:spcPts val="0"/>
              </a:spcBef>
              <a:buNone/>
              <a:defRPr>
                <a:solidFill>
                  <a:srgbClr val="888888"/>
                </a:solidFill>
              </a:defRPr>
            </a:lvl6pPr>
            <a:lvl7pPr indent="0" lvl="6" algn="r">
              <a:spcBef>
                <a:spcPts val="0"/>
              </a:spcBef>
              <a:buNone/>
              <a:defRPr>
                <a:solidFill>
                  <a:srgbClr val="888888"/>
                </a:solidFill>
              </a:defRPr>
            </a:lvl7pPr>
            <a:lvl8pPr indent="0" lvl="7" algn="r">
              <a:spcBef>
                <a:spcPts val="0"/>
              </a:spcBef>
              <a:buNone/>
              <a:defRPr>
                <a:solidFill>
                  <a:srgbClr val="888888"/>
                </a:solidFill>
              </a:defRPr>
            </a:lvl8pPr>
            <a:lvl9pPr indent="0" lvl="8"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131" name="Shape 131"/>
        <p:cNvGrpSpPr/>
        <p:nvPr/>
      </p:nvGrpSpPr>
      <p:grpSpPr>
        <a:xfrm>
          <a:off x="0" y="0"/>
          <a:ext cx="0" cy="0"/>
          <a:chOff x="0" y="0"/>
          <a:chExt cx="0" cy="0"/>
        </a:xfrm>
      </p:grpSpPr>
      <p:sp>
        <p:nvSpPr>
          <p:cNvPr id="132" name="Google Shape;132;p23"/>
          <p:cNvSpPr txBox="1"/>
          <p:nvPr>
            <p:ph type="title"/>
          </p:nvPr>
        </p:nvSpPr>
        <p:spPr>
          <a:xfrm>
            <a:off x="719693" y="431800"/>
            <a:ext cx="12954477" cy="276999"/>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3" name="Google Shape;133;p23"/>
          <p:cNvSpPr txBox="1"/>
          <p:nvPr>
            <p:ph idx="1" type="body"/>
          </p:nvPr>
        </p:nvSpPr>
        <p:spPr>
          <a:xfrm>
            <a:off x="719693" y="2482850"/>
            <a:ext cx="6261329" cy="276999"/>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134" name="Google Shape;134;p23"/>
          <p:cNvSpPr txBox="1"/>
          <p:nvPr>
            <p:ph idx="2" type="body"/>
          </p:nvPr>
        </p:nvSpPr>
        <p:spPr>
          <a:xfrm>
            <a:off x="7412839" y="2482850"/>
            <a:ext cx="6261329" cy="276999"/>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135" name="Google Shape;135;p23"/>
          <p:cNvSpPr txBox="1"/>
          <p:nvPr>
            <p:ph idx="11" type="ftr"/>
          </p:nvPr>
        </p:nvSpPr>
        <p:spPr>
          <a:xfrm>
            <a:off x="4893914" y="10039350"/>
            <a:ext cx="4606036" cy="276999"/>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6" name="Google Shape;136;p23"/>
          <p:cNvSpPr txBox="1"/>
          <p:nvPr>
            <p:ph idx="10" type="dt"/>
          </p:nvPr>
        </p:nvSpPr>
        <p:spPr>
          <a:xfrm>
            <a:off x="719694" y="10039350"/>
            <a:ext cx="3310588" cy="276999"/>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7" name="Google Shape;137;p23"/>
          <p:cNvSpPr txBox="1"/>
          <p:nvPr>
            <p:ph idx="12" type="sldNum"/>
          </p:nvPr>
        </p:nvSpPr>
        <p:spPr>
          <a:xfrm>
            <a:off x="10363583" y="10039350"/>
            <a:ext cx="3310588" cy="276999"/>
          </a:xfrm>
          <a:prstGeom prst="rect">
            <a:avLst/>
          </a:prstGeom>
          <a:noFill/>
          <a:ln>
            <a:noFill/>
          </a:ln>
        </p:spPr>
        <p:txBody>
          <a:bodyPr anchorCtr="0" anchor="t" bIns="0" lIns="0" spcFirstLastPara="1" rIns="0" wrap="square" tIns="0">
            <a:spAutoFit/>
          </a:bodyPr>
          <a:lstStyle>
            <a:lvl1pPr indent="0" lvl="0" algn="r">
              <a:spcBef>
                <a:spcPts val="0"/>
              </a:spcBef>
              <a:buNone/>
              <a:defRPr>
                <a:solidFill>
                  <a:srgbClr val="888888"/>
                </a:solidFill>
              </a:defRPr>
            </a:lvl1pPr>
            <a:lvl2pPr indent="0" lvl="1" algn="r">
              <a:spcBef>
                <a:spcPts val="0"/>
              </a:spcBef>
              <a:buNone/>
              <a:defRPr>
                <a:solidFill>
                  <a:srgbClr val="888888"/>
                </a:solidFill>
              </a:defRPr>
            </a:lvl2pPr>
            <a:lvl3pPr indent="0" lvl="2" algn="r">
              <a:spcBef>
                <a:spcPts val="0"/>
              </a:spcBef>
              <a:buNone/>
              <a:defRPr>
                <a:solidFill>
                  <a:srgbClr val="888888"/>
                </a:solidFill>
              </a:defRPr>
            </a:lvl3pPr>
            <a:lvl4pPr indent="0" lvl="3" algn="r">
              <a:spcBef>
                <a:spcPts val="0"/>
              </a:spcBef>
              <a:buNone/>
              <a:defRPr>
                <a:solidFill>
                  <a:srgbClr val="888888"/>
                </a:solidFill>
              </a:defRPr>
            </a:lvl4pPr>
            <a:lvl5pPr indent="0" lvl="4" algn="r">
              <a:spcBef>
                <a:spcPts val="0"/>
              </a:spcBef>
              <a:buNone/>
              <a:defRPr>
                <a:solidFill>
                  <a:srgbClr val="888888"/>
                </a:solidFill>
              </a:defRPr>
            </a:lvl5pPr>
            <a:lvl6pPr indent="0" lvl="5" algn="r">
              <a:spcBef>
                <a:spcPts val="0"/>
              </a:spcBef>
              <a:buNone/>
              <a:defRPr>
                <a:solidFill>
                  <a:srgbClr val="888888"/>
                </a:solidFill>
              </a:defRPr>
            </a:lvl6pPr>
            <a:lvl7pPr indent="0" lvl="6" algn="r">
              <a:spcBef>
                <a:spcPts val="0"/>
              </a:spcBef>
              <a:buNone/>
              <a:defRPr>
                <a:solidFill>
                  <a:srgbClr val="888888"/>
                </a:solidFill>
              </a:defRPr>
            </a:lvl7pPr>
            <a:lvl8pPr indent="0" lvl="7" algn="r">
              <a:spcBef>
                <a:spcPts val="0"/>
              </a:spcBef>
              <a:buNone/>
              <a:defRPr>
                <a:solidFill>
                  <a:srgbClr val="888888"/>
                </a:solidFill>
              </a:defRPr>
            </a:lvl8pPr>
            <a:lvl9pPr indent="0" lvl="8"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Blank">
    <p:spTree>
      <p:nvGrpSpPr>
        <p:cNvPr id="21" name="Shape 21"/>
        <p:cNvGrpSpPr/>
        <p:nvPr/>
      </p:nvGrpSpPr>
      <p:grpSpPr>
        <a:xfrm>
          <a:off x="0" y="0"/>
          <a:ext cx="0" cy="0"/>
          <a:chOff x="0" y="0"/>
          <a:chExt cx="0" cy="0"/>
        </a:xfrm>
      </p:grpSpPr>
      <p:sp>
        <p:nvSpPr>
          <p:cNvPr id="22" name="Google Shape;22;p3"/>
          <p:cNvSpPr txBox="1"/>
          <p:nvPr>
            <p:ph idx="11" type="ftr"/>
          </p:nvPr>
        </p:nvSpPr>
        <p:spPr>
          <a:xfrm>
            <a:off x="4893914" y="10039351"/>
            <a:ext cx="4606036" cy="276999"/>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3"/>
          <p:cNvSpPr txBox="1"/>
          <p:nvPr>
            <p:ph idx="10" type="dt"/>
          </p:nvPr>
        </p:nvSpPr>
        <p:spPr>
          <a:xfrm>
            <a:off x="719693" y="10039351"/>
            <a:ext cx="3310588" cy="276999"/>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4" name="Google Shape;24;p3"/>
          <p:cNvSpPr txBox="1"/>
          <p:nvPr>
            <p:ph idx="12" type="sldNum"/>
          </p:nvPr>
        </p:nvSpPr>
        <p:spPr>
          <a:xfrm>
            <a:off x="10363582" y="10039351"/>
            <a:ext cx="3310588" cy="276999"/>
          </a:xfrm>
          <a:prstGeom prst="rect">
            <a:avLst/>
          </a:prstGeom>
          <a:noFill/>
          <a:ln>
            <a:noFill/>
          </a:ln>
        </p:spPr>
        <p:txBody>
          <a:bodyPr anchorCtr="0" anchor="t" bIns="0" lIns="0" spcFirstLastPara="1" rIns="0" wrap="square" tIns="0">
            <a:spAutoFit/>
          </a:bodyPr>
          <a:lstStyle>
            <a:lvl1pPr indent="0" lvl="0" algn="r">
              <a:spcBef>
                <a:spcPts val="0"/>
              </a:spcBef>
              <a:buNone/>
              <a:defRPr>
                <a:solidFill>
                  <a:srgbClr val="888888"/>
                </a:solidFill>
              </a:defRPr>
            </a:lvl1pPr>
            <a:lvl2pPr indent="0" lvl="1" algn="r">
              <a:spcBef>
                <a:spcPts val="0"/>
              </a:spcBef>
              <a:buNone/>
              <a:defRPr>
                <a:solidFill>
                  <a:srgbClr val="888888"/>
                </a:solidFill>
              </a:defRPr>
            </a:lvl2pPr>
            <a:lvl3pPr indent="0" lvl="2" algn="r">
              <a:spcBef>
                <a:spcPts val="0"/>
              </a:spcBef>
              <a:buNone/>
              <a:defRPr>
                <a:solidFill>
                  <a:srgbClr val="888888"/>
                </a:solidFill>
              </a:defRPr>
            </a:lvl3pPr>
            <a:lvl4pPr indent="0" lvl="3" algn="r">
              <a:spcBef>
                <a:spcPts val="0"/>
              </a:spcBef>
              <a:buNone/>
              <a:defRPr>
                <a:solidFill>
                  <a:srgbClr val="888888"/>
                </a:solidFill>
              </a:defRPr>
            </a:lvl4pPr>
            <a:lvl5pPr indent="0" lvl="4" algn="r">
              <a:spcBef>
                <a:spcPts val="0"/>
              </a:spcBef>
              <a:buNone/>
              <a:defRPr>
                <a:solidFill>
                  <a:srgbClr val="888888"/>
                </a:solidFill>
              </a:defRPr>
            </a:lvl5pPr>
            <a:lvl6pPr indent="0" lvl="5" algn="r">
              <a:spcBef>
                <a:spcPts val="0"/>
              </a:spcBef>
              <a:buNone/>
              <a:defRPr>
                <a:solidFill>
                  <a:srgbClr val="888888"/>
                </a:solidFill>
              </a:defRPr>
            </a:lvl6pPr>
            <a:lvl7pPr indent="0" lvl="6" algn="r">
              <a:spcBef>
                <a:spcPts val="0"/>
              </a:spcBef>
              <a:buNone/>
              <a:defRPr>
                <a:solidFill>
                  <a:srgbClr val="888888"/>
                </a:solidFill>
              </a:defRPr>
            </a:lvl7pPr>
            <a:lvl8pPr indent="0" lvl="7" algn="r">
              <a:spcBef>
                <a:spcPts val="0"/>
              </a:spcBef>
              <a:buNone/>
              <a:defRPr>
                <a:solidFill>
                  <a:srgbClr val="888888"/>
                </a:solidFill>
              </a:defRPr>
            </a:lvl8pPr>
            <a:lvl9pPr indent="0" lvl="8"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p:cSld name="Title Only">
    <p:spTree>
      <p:nvGrpSpPr>
        <p:cNvPr id="138" name="Shape 138"/>
        <p:cNvGrpSpPr/>
        <p:nvPr/>
      </p:nvGrpSpPr>
      <p:grpSpPr>
        <a:xfrm>
          <a:off x="0" y="0"/>
          <a:ext cx="0" cy="0"/>
          <a:chOff x="0" y="0"/>
          <a:chExt cx="0" cy="0"/>
        </a:xfrm>
      </p:grpSpPr>
      <p:sp>
        <p:nvSpPr>
          <p:cNvPr id="139" name="Google Shape;139;p24"/>
          <p:cNvSpPr txBox="1"/>
          <p:nvPr>
            <p:ph type="title"/>
          </p:nvPr>
        </p:nvSpPr>
        <p:spPr>
          <a:xfrm>
            <a:off x="719693" y="431800"/>
            <a:ext cx="12954477" cy="276999"/>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40" name="Google Shape;140;p24"/>
          <p:cNvSpPr txBox="1"/>
          <p:nvPr>
            <p:ph idx="11" type="ftr"/>
          </p:nvPr>
        </p:nvSpPr>
        <p:spPr>
          <a:xfrm>
            <a:off x="4893914" y="10039350"/>
            <a:ext cx="4606036" cy="276999"/>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41" name="Google Shape;141;p24"/>
          <p:cNvSpPr txBox="1"/>
          <p:nvPr>
            <p:ph idx="10" type="dt"/>
          </p:nvPr>
        </p:nvSpPr>
        <p:spPr>
          <a:xfrm>
            <a:off x="719694" y="10039350"/>
            <a:ext cx="3310588" cy="276999"/>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42" name="Google Shape;142;p24"/>
          <p:cNvSpPr txBox="1"/>
          <p:nvPr>
            <p:ph idx="12" type="sldNum"/>
          </p:nvPr>
        </p:nvSpPr>
        <p:spPr>
          <a:xfrm>
            <a:off x="10363583" y="10039350"/>
            <a:ext cx="3310588" cy="276999"/>
          </a:xfrm>
          <a:prstGeom prst="rect">
            <a:avLst/>
          </a:prstGeom>
          <a:noFill/>
          <a:ln>
            <a:noFill/>
          </a:ln>
        </p:spPr>
        <p:txBody>
          <a:bodyPr anchorCtr="0" anchor="t" bIns="0" lIns="0" spcFirstLastPara="1" rIns="0" wrap="square" tIns="0">
            <a:spAutoFit/>
          </a:bodyPr>
          <a:lstStyle>
            <a:lvl1pPr indent="0" lvl="0" algn="r">
              <a:spcBef>
                <a:spcPts val="0"/>
              </a:spcBef>
              <a:buNone/>
              <a:defRPr>
                <a:solidFill>
                  <a:srgbClr val="888888"/>
                </a:solidFill>
              </a:defRPr>
            </a:lvl1pPr>
            <a:lvl2pPr indent="0" lvl="1" algn="r">
              <a:spcBef>
                <a:spcPts val="0"/>
              </a:spcBef>
              <a:buNone/>
              <a:defRPr>
                <a:solidFill>
                  <a:srgbClr val="888888"/>
                </a:solidFill>
              </a:defRPr>
            </a:lvl2pPr>
            <a:lvl3pPr indent="0" lvl="2" algn="r">
              <a:spcBef>
                <a:spcPts val="0"/>
              </a:spcBef>
              <a:buNone/>
              <a:defRPr>
                <a:solidFill>
                  <a:srgbClr val="888888"/>
                </a:solidFill>
              </a:defRPr>
            </a:lvl3pPr>
            <a:lvl4pPr indent="0" lvl="3" algn="r">
              <a:spcBef>
                <a:spcPts val="0"/>
              </a:spcBef>
              <a:buNone/>
              <a:defRPr>
                <a:solidFill>
                  <a:srgbClr val="888888"/>
                </a:solidFill>
              </a:defRPr>
            </a:lvl4pPr>
            <a:lvl5pPr indent="0" lvl="4" algn="r">
              <a:spcBef>
                <a:spcPts val="0"/>
              </a:spcBef>
              <a:buNone/>
              <a:defRPr>
                <a:solidFill>
                  <a:srgbClr val="888888"/>
                </a:solidFill>
              </a:defRPr>
            </a:lvl5pPr>
            <a:lvl6pPr indent="0" lvl="5" algn="r">
              <a:spcBef>
                <a:spcPts val="0"/>
              </a:spcBef>
              <a:buNone/>
              <a:defRPr>
                <a:solidFill>
                  <a:srgbClr val="888888"/>
                </a:solidFill>
              </a:defRPr>
            </a:lvl6pPr>
            <a:lvl7pPr indent="0" lvl="6" algn="r">
              <a:spcBef>
                <a:spcPts val="0"/>
              </a:spcBef>
              <a:buNone/>
              <a:defRPr>
                <a:solidFill>
                  <a:srgbClr val="888888"/>
                </a:solidFill>
              </a:defRPr>
            </a:lvl7pPr>
            <a:lvl8pPr indent="0" lvl="7" algn="r">
              <a:spcBef>
                <a:spcPts val="0"/>
              </a:spcBef>
              <a:buNone/>
              <a:defRPr>
                <a:solidFill>
                  <a:srgbClr val="888888"/>
                </a:solidFill>
              </a:defRPr>
            </a:lvl8pPr>
            <a:lvl9pPr indent="0" lvl="8"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Blank">
    <p:spTree>
      <p:nvGrpSpPr>
        <p:cNvPr id="143" name="Shape 143"/>
        <p:cNvGrpSpPr/>
        <p:nvPr/>
      </p:nvGrpSpPr>
      <p:grpSpPr>
        <a:xfrm>
          <a:off x="0" y="0"/>
          <a:ext cx="0" cy="0"/>
          <a:chOff x="0" y="0"/>
          <a:chExt cx="0" cy="0"/>
        </a:xfrm>
      </p:grpSpPr>
      <p:sp>
        <p:nvSpPr>
          <p:cNvPr id="144" name="Google Shape;144;p25"/>
          <p:cNvSpPr txBox="1"/>
          <p:nvPr>
            <p:ph idx="11" type="ftr"/>
          </p:nvPr>
        </p:nvSpPr>
        <p:spPr>
          <a:xfrm>
            <a:off x="4893914" y="10039350"/>
            <a:ext cx="4606036" cy="276999"/>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45" name="Google Shape;145;p25"/>
          <p:cNvSpPr txBox="1"/>
          <p:nvPr>
            <p:ph idx="10" type="dt"/>
          </p:nvPr>
        </p:nvSpPr>
        <p:spPr>
          <a:xfrm>
            <a:off x="719694" y="10039350"/>
            <a:ext cx="3310588" cy="276999"/>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46" name="Google Shape;146;p25"/>
          <p:cNvSpPr txBox="1"/>
          <p:nvPr>
            <p:ph idx="12" type="sldNum"/>
          </p:nvPr>
        </p:nvSpPr>
        <p:spPr>
          <a:xfrm>
            <a:off x="10363583" y="10039350"/>
            <a:ext cx="3310588" cy="276999"/>
          </a:xfrm>
          <a:prstGeom prst="rect">
            <a:avLst/>
          </a:prstGeom>
          <a:noFill/>
          <a:ln>
            <a:noFill/>
          </a:ln>
        </p:spPr>
        <p:txBody>
          <a:bodyPr anchorCtr="0" anchor="t" bIns="0" lIns="0" spcFirstLastPara="1" rIns="0" wrap="square" tIns="0">
            <a:spAutoFit/>
          </a:bodyPr>
          <a:lstStyle>
            <a:lvl1pPr indent="0" lvl="0" algn="r">
              <a:spcBef>
                <a:spcPts val="0"/>
              </a:spcBef>
              <a:buNone/>
              <a:defRPr>
                <a:solidFill>
                  <a:srgbClr val="888888"/>
                </a:solidFill>
              </a:defRPr>
            </a:lvl1pPr>
            <a:lvl2pPr indent="0" lvl="1" algn="r">
              <a:spcBef>
                <a:spcPts val="0"/>
              </a:spcBef>
              <a:buNone/>
              <a:defRPr>
                <a:solidFill>
                  <a:srgbClr val="888888"/>
                </a:solidFill>
              </a:defRPr>
            </a:lvl2pPr>
            <a:lvl3pPr indent="0" lvl="2" algn="r">
              <a:spcBef>
                <a:spcPts val="0"/>
              </a:spcBef>
              <a:buNone/>
              <a:defRPr>
                <a:solidFill>
                  <a:srgbClr val="888888"/>
                </a:solidFill>
              </a:defRPr>
            </a:lvl3pPr>
            <a:lvl4pPr indent="0" lvl="3" algn="r">
              <a:spcBef>
                <a:spcPts val="0"/>
              </a:spcBef>
              <a:buNone/>
              <a:defRPr>
                <a:solidFill>
                  <a:srgbClr val="888888"/>
                </a:solidFill>
              </a:defRPr>
            </a:lvl4pPr>
            <a:lvl5pPr indent="0" lvl="4" algn="r">
              <a:spcBef>
                <a:spcPts val="0"/>
              </a:spcBef>
              <a:buNone/>
              <a:defRPr>
                <a:solidFill>
                  <a:srgbClr val="888888"/>
                </a:solidFill>
              </a:defRPr>
            </a:lvl5pPr>
            <a:lvl6pPr indent="0" lvl="5" algn="r">
              <a:spcBef>
                <a:spcPts val="0"/>
              </a:spcBef>
              <a:buNone/>
              <a:defRPr>
                <a:solidFill>
                  <a:srgbClr val="888888"/>
                </a:solidFill>
              </a:defRPr>
            </a:lvl6pPr>
            <a:lvl7pPr indent="0" lvl="6" algn="r">
              <a:spcBef>
                <a:spcPts val="0"/>
              </a:spcBef>
              <a:buNone/>
              <a:defRPr>
                <a:solidFill>
                  <a:srgbClr val="888888"/>
                </a:solidFill>
              </a:defRPr>
            </a:lvl7pPr>
            <a:lvl8pPr indent="0" lvl="7" algn="r">
              <a:spcBef>
                <a:spcPts val="0"/>
              </a:spcBef>
              <a:buNone/>
              <a:defRPr>
                <a:solidFill>
                  <a:srgbClr val="888888"/>
                </a:solidFill>
              </a:defRPr>
            </a:lvl8pPr>
            <a:lvl9pPr indent="0" lvl="8"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showMasterSp="0">
  <p:cSld name="Blank">
    <p:spTree>
      <p:nvGrpSpPr>
        <p:cNvPr id="153" name="Shape 153"/>
        <p:cNvGrpSpPr/>
        <p:nvPr/>
      </p:nvGrpSpPr>
      <p:grpSpPr>
        <a:xfrm>
          <a:off x="0" y="0"/>
          <a:ext cx="0" cy="0"/>
          <a:chOff x="0" y="0"/>
          <a:chExt cx="0" cy="0"/>
        </a:xfrm>
      </p:grpSpPr>
      <p:sp>
        <p:nvSpPr>
          <p:cNvPr id="154" name="Google Shape;154;p27"/>
          <p:cNvSpPr txBox="1"/>
          <p:nvPr>
            <p:ph idx="11" type="ftr"/>
          </p:nvPr>
        </p:nvSpPr>
        <p:spPr>
          <a:xfrm>
            <a:off x="4893914" y="10039349"/>
            <a:ext cx="4606036" cy="372859"/>
          </a:xfrm>
          <a:prstGeom prst="rect">
            <a:avLst/>
          </a:prstGeom>
          <a:noFill/>
          <a:ln>
            <a:noFill/>
          </a:ln>
        </p:spPr>
        <p:txBody>
          <a:bodyPr anchorCtr="0" anchor="t" bIns="0" lIns="0" spcFirstLastPara="1" rIns="0" wrap="square" tIns="0">
            <a:spAutoFit/>
          </a:bodyPr>
          <a:lstStyle>
            <a:lvl1pPr lvl="0" algn="ctr">
              <a:spcBef>
                <a:spcPts val="0"/>
              </a:spcBef>
              <a:spcAft>
                <a:spcPts val="0"/>
              </a:spcAft>
              <a:buClr>
                <a:srgbClr val="888888"/>
              </a:buClr>
              <a:buSzPts val="1400"/>
              <a:buFont typeface="Calibri"/>
              <a:buNone/>
              <a:defRPr>
                <a:solidFill>
                  <a:srgbClr val="888888"/>
                </a:solidFill>
              </a:defRPr>
            </a:lvl1pPr>
            <a:lvl2pPr lvl="1" algn="l">
              <a:spcBef>
                <a:spcPts val="0"/>
              </a:spcBef>
              <a:spcAft>
                <a:spcPts val="0"/>
              </a:spcAft>
              <a:buClr>
                <a:schemeClr val="dk1"/>
              </a:buClr>
              <a:buSzPts val="1400"/>
              <a:buFont typeface="Calibri"/>
              <a:buNone/>
              <a:defRPr/>
            </a:lvl2pPr>
            <a:lvl3pPr lvl="2" algn="l">
              <a:spcBef>
                <a:spcPts val="0"/>
              </a:spcBef>
              <a:spcAft>
                <a:spcPts val="0"/>
              </a:spcAft>
              <a:buClr>
                <a:schemeClr val="dk1"/>
              </a:buClr>
              <a:buSzPts val="1400"/>
              <a:buFont typeface="Calibri"/>
              <a:buNone/>
              <a:defRPr/>
            </a:lvl3pPr>
            <a:lvl4pPr lvl="3" algn="l">
              <a:spcBef>
                <a:spcPts val="0"/>
              </a:spcBef>
              <a:spcAft>
                <a:spcPts val="0"/>
              </a:spcAft>
              <a:buClr>
                <a:schemeClr val="dk1"/>
              </a:buClr>
              <a:buSzPts val="1400"/>
              <a:buFont typeface="Calibri"/>
              <a:buNone/>
              <a:defRPr/>
            </a:lvl4pPr>
            <a:lvl5pPr lvl="4" algn="l">
              <a:spcBef>
                <a:spcPts val="0"/>
              </a:spcBef>
              <a:spcAft>
                <a:spcPts val="0"/>
              </a:spcAft>
              <a:buClr>
                <a:schemeClr val="dk1"/>
              </a:buClr>
              <a:buSzPts val="1400"/>
              <a:buFont typeface="Calibri"/>
              <a:buNone/>
              <a:defRPr/>
            </a:lvl5pPr>
            <a:lvl6pPr lvl="5" algn="l">
              <a:spcBef>
                <a:spcPts val="0"/>
              </a:spcBef>
              <a:spcAft>
                <a:spcPts val="0"/>
              </a:spcAft>
              <a:buClr>
                <a:schemeClr val="dk1"/>
              </a:buClr>
              <a:buSzPts val="1400"/>
              <a:buFont typeface="Calibri"/>
              <a:buNone/>
              <a:defRPr/>
            </a:lvl6pPr>
            <a:lvl7pPr lvl="6" algn="l">
              <a:spcBef>
                <a:spcPts val="0"/>
              </a:spcBef>
              <a:spcAft>
                <a:spcPts val="0"/>
              </a:spcAft>
              <a:buClr>
                <a:schemeClr val="dk1"/>
              </a:buClr>
              <a:buSzPts val="1400"/>
              <a:buFont typeface="Calibri"/>
              <a:buNone/>
              <a:defRPr/>
            </a:lvl7pPr>
            <a:lvl8pPr lvl="7" algn="l">
              <a:spcBef>
                <a:spcPts val="0"/>
              </a:spcBef>
              <a:spcAft>
                <a:spcPts val="0"/>
              </a:spcAft>
              <a:buClr>
                <a:schemeClr val="dk1"/>
              </a:buClr>
              <a:buSzPts val="1400"/>
              <a:buFont typeface="Calibri"/>
              <a:buNone/>
              <a:defRPr/>
            </a:lvl8pPr>
            <a:lvl9pPr lvl="8" algn="l">
              <a:spcBef>
                <a:spcPts val="0"/>
              </a:spcBef>
              <a:spcAft>
                <a:spcPts val="0"/>
              </a:spcAft>
              <a:buClr>
                <a:schemeClr val="dk1"/>
              </a:buClr>
              <a:buSzPts val="1400"/>
              <a:buFont typeface="Calibri"/>
              <a:buNone/>
              <a:defRPr/>
            </a:lvl9pPr>
          </a:lstStyle>
          <a:p/>
        </p:txBody>
      </p:sp>
      <p:sp>
        <p:nvSpPr>
          <p:cNvPr id="155" name="Google Shape;155;p27"/>
          <p:cNvSpPr txBox="1"/>
          <p:nvPr>
            <p:ph idx="10" type="dt"/>
          </p:nvPr>
        </p:nvSpPr>
        <p:spPr>
          <a:xfrm>
            <a:off x="719693" y="10039349"/>
            <a:ext cx="3310588" cy="372859"/>
          </a:xfrm>
          <a:prstGeom prst="rect">
            <a:avLst/>
          </a:prstGeom>
          <a:noFill/>
          <a:ln>
            <a:noFill/>
          </a:ln>
        </p:spPr>
        <p:txBody>
          <a:bodyPr anchorCtr="0" anchor="t" bIns="0" lIns="0" spcFirstLastPara="1" rIns="0" wrap="square" tIns="0">
            <a:spAutoFit/>
          </a:bodyPr>
          <a:lstStyle>
            <a:lvl1pPr lvl="0" algn="l">
              <a:spcBef>
                <a:spcPts val="0"/>
              </a:spcBef>
              <a:spcAft>
                <a:spcPts val="0"/>
              </a:spcAft>
              <a:buClr>
                <a:srgbClr val="888888"/>
              </a:buClr>
              <a:buSzPts val="1400"/>
              <a:buFont typeface="Calibri"/>
              <a:buNone/>
              <a:defRPr>
                <a:solidFill>
                  <a:srgbClr val="888888"/>
                </a:solidFill>
              </a:defRPr>
            </a:lvl1pPr>
            <a:lvl2pPr lvl="1" algn="l">
              <a:spcBef>
                <a:spcPts val="0"/>
              </a:spcBef>
              <a:spcAft>
                <a:spcPts val="0"/>
              </a:spcAft>
              <a:buClr>
                <a:schemeClr val="dk1"/>
              </a:buClr>
              <a:buSzPts val="1400"/>
              <a:buFont typeface="Calibri"/>
              <a:buNone/>
              <a:defRPr/>
            </a:lvl2pPr>
            <a:lvl3pPr lvl="2" algn="l">
              <a:spcBef>
                <a:spcPts val="0"/>
              </a:spcBef>
              <a:spcAft>
                <a:spcPts val="0"/>
              </a:spcAft>
              <a:buClr>
                <a:schemeClr val="dk1"/>
              </a:buClr>
              <a:buSzPts val="1400"/>
              <a:buFont typeface="Calibri"/>
              <a:buNone/>
              <a:defRPr/>
            </a:lvl3pPr>
            <a:lvl4pPr lvl="3" algn="l">
              <a:spcBef>
                <a:spcPts val="0"/>
              </a:spcBef>
              <a:spcAft>
                <a:spcPts val="0"/>
              </a:spcAft>
              <a:buClr>
                <a:schemeClr val="dk1"/>
              </a:buClr>
              <a:buSzPts val="1400"/>
              <a:buFont typeface="Calibri"/>
              <a:buNone/>
              <a:defRPr/>
            </a:lvl4pPr>
            <a:lvl5pPr lvl="4" algn="l">
              <a:spcBef>
                <a:spcPts val="0"/>
              </a:spcBef>
              <a:spcAft>
                <a:spcPts val="0"/>
              </a:spcAft>
              <a:buClr>
                <a:schemeClr val="dk1"/>
              </a:buClr>
              <a:buSzPts val="1400"/>
              <a:buFont typeface="Calibri"/>
              <a:buNone/>
              <a:defRPr/>
            </a:lvl5pPr>
            <a:lvl6pPr lvl="5" algn="l">
              <a:spcBef>
                <a:spcPts val="0"/>
              </a:spcBef>
              <a:spcAft>
                <a:spcPts val="0"/>
              </a:spcAft>
              <a:buClr>
                <a:schemeClr val="dk1"/>
              </a:buClr>
              <a:buSzPts val="1400"/>
              <a:buFont typeface="Calibri"/>
              <a:buNone/>
              <a:defRPr/>
            </a:lvl6pPr>
            <a:lvl7pPr lvl="6" algn="l">
              <a:spcBef>
                <a:spcPts val="0"/>
              </a:spcBef>
              <a:spcAft>
                <a:spcPts val="0"/>
              </a:spcAft>
              <a:buClr>
                <a:schemeClr val="dk1"/>
              </a:buClr>
              <a:buSzPts val="1400"/>
              <a:buFont typeface="Calibri"/>
              <a:buNone/>
              <a:defRPr/>
            </a:lvl7pPr>
            <a:lvl8pPr lvl="7" algn="l">
              <a:spcBef>
                <a:spcPts val="0"/>
              </a:spcBef>
              <a:spcAft>
                <a:spcPts val="0"/>
              </a:spcAft>
              <a:buClr>
                <a:schemeClr val="dk1"/>
              </a:buClr>
              <a:buSzPts val="1400"/>
              <a:buFont typeface="Calibri"/>
              <a:buNone/>
              <a:defRPr/>
            </a:lvl8pPr>
            <a:lvl9pPr lvl="8" algn="l">
              <a:spcBef>
                <a:spcPts val="0"/>
              </a:spcBef>
              <a:spcAft>
                <a:spcPts val="0"/>
              </a:spcAft>
              <a:buClr>
                <a:schemeClr val="dk1"/>
              </a:buClr>
              <a:buSzPts val="1400"/>
              <a:buFont typeface="Calibri"/>
              <a:buNone/>
              <a:defRPr/>
            </a:lvl9pPr>
          </a:lstStyle>
          <a:p/>
        </p:txBody>
      </p:sp>
      <p:sp>
        <p:nvSpPr>
          <p:cNvPr id="156" name="Google Shape;156;p27"/>
          <p:cNvSpPr txBox="1"/>
          <p:nvPr>
            <p:ph idx="12" type="sldNum"/>
          </p:nvPr>
        </p:nvSpPr>
        <p:spPr>
          <a:xfrm>
            <a:off x="13635535" y="10354210"/>
            <a:ext cx="292322" cy="217495"/>
          </a:xfrm>
          <a:prstGeom prst="rect">
            <a:avLst/>
          </a:prstGeom>
          <a:noFill/>
          <a:ln>
            <a:noFill/>
          </a:ln>
        </p:spPr>
        <p:txBody>
          <a:bodyPr anchorCtr="0" anchor="t" bIns="0" lIns="0" spcFirstLastPara="1" rIns="0" wrap="square" tIns="0">
            <a:spAutoFit/>
          </a:bodyPr>
          <a:lstStyle>
            <a:lvl1pPr indent="0" lvl="0" marL="51286" marR="0" algn="l">
              <a:lnSpc>
                <a:spcPct val="105499"/>
              </a:lnSpc>
              <a:spcBef>
                <a:spcPts val="0"/>
              </a:spcBef>
              <a:buClr>
                <a:schemeClr val="dk1"/>
              </a:buClr>
              <a:buSzPts val="1346"/>
              <a:buFont typeface="Calibri"/>
              <a:buNone/>
              <a:defRPr b="0" i="0" sz="1346" u="none" cap="none" strike="noStrike">
                <a:solidFill>
                  <a:schemeClr val="dk1"/>
                </a:solidFill>
                <a:latin typeface="Calibri"/>
                <a:ea typeface="Calibri"/>
                <a:cs typeface="Calibri"/>
                <a:sym typeface="Calibri"/>
              </a:defRPr>
            </a:lvl1pPr>
            <a:lvl2pPr indent="0" lvl="1" marL="51286" marR="0" algn="l">
              <a:lnSpc>
                <a:spcPct val="105499"/>
              </a:lnSpc>
              <a:spcBef>
                <a:spcPts val="0"/>
              </a:spcBef>
              <a:buClr>
                <a:schemeClr val="dk1"/>
              </a:buClr>
              <a:buSzPts val="1346"/>
              <a:buFont typeface="Calibri"/>
              <a:buNone/>
              <a:defRPr b="0" i="0" sz="1346" u="none" cap="none" strike="noStrike">
                <a:solidFill>
                  <a:schemeClr val="dk1"/>
                </a:solidFill>
                <a:latin typeface="Calibri"/>
                <a:ea typeface="Calibri"/>
                <a:cs typeface="Calibri"/>
                <a:sym typeface="Calibri"/>
              </a:defRPr>
            </a:lvl2pPr>
            <a:lvl3pPr indent="0" lvl="2" marL="51286" marR="0" algn="l">
              <a:lnSpc>
                <a:spcPct val="105499"/>
              </a:lnSpc>
              <a:spcBef>
                <a:spcPts val="0"/>
              </a:spcBef>
              <a:buClr>
                <a:schemeClr val="dk1"/>
              </a:buClr>
              <a:buSzPts val="1346"/>
              <a:buFont typeface="Calibri"/>
              <a:buNone/>
              <a:defRPr b="0" i="0" sz="1346" u="none" cap="none" strike="noStrike">
                <a:solidFill>
                  <a:schemeClr val="dk1"/>
                </a:solidFill>
                <a:latin typeface="Calibri"/>
                <a:ea typeface="Calibri"/>
                <a:cs typeface="Calibri"/>
                <a:sym typeface="Calibri"/>
              </a:defRPr>
            </a:lvl3pPr>
            <a:lvl4pPr indent="0" lvl="3" marL="51286" marR="0" algn="l">
              <a:lnSpc>
                <a:spcPct val="105499"/>
              </a:lnSpc>
              <a:spcBef>
                <a:spcPts val="0"/>
              </a:spcBef>
              <a:buClr>
                <a:schemeClr val="dk1"/>
              </a:buClr>
              <a:buSzPts val="1346"/>
              <a:buFont typeface="Calibri"/>
              <a:buNone/>
              <a:defRPr b="0" i="0" sz="1346" u="none" cap="none" strike="noStrike">
                <a:solidFill>
                  <a:schemeClr val="dk1"/>
                </a:solidFill>
                <a:latin typeface="Calibri"/>
                <a:ea typeface="Calibri"/>
                <a:cs typeface="Calibri"/>
                <a:sym typeface="Calibri"/>
              </a:defRPr>
            </a:lvl4pPr>
            <a:lvl5pPr indent="0" lvl="4" marL="51286" marR="0" algn="l">
              <a:lnSpc>
                <a:spcPct val="105499"/>
              </a:lnSpc>
              <a:spcBef>
                <a:spcPts val="0"/>
              </a:spcBef>
              <a:buClr>
                <a:schemeClr val="dk1"/>
              </a:buClr>
              <a:buSzPts val="1346"/>
              <a:buFont typeface="Calibri"/>
              <a:buNone/>
              <a:defRPr b="0" i="0" sz="1346" u="none" cap="none" strike="noStrike">
                <a:solidFill>
                  <a:schemeClr val="dk1"/>
                </a:solidFill>
                <a:latin typeface="Calibri"/>
                <a:ea typeface="Calibri"/>
                <a:cs typeface="Calibri"/>
                <a:sym typeface="Calibri"/>
              </a:defRPr>
            </a:lvl5pPr>
            <a:lvl6pPr indent="0" lvl="5" marL="51286" marR="0" algn="l">
              <a:lnSpc>
                <a:spcPct val="105499"/>
              </a:lnSpc>
              <a:spcBef>
                <a:spcPts val="0"/>
              </a:spcBef>
              <a:buClr>
                <a:schemeClr val="dk1"/>
              </a:buClr>
              <a:buSzPts val="1346"/>
              <a:buFont typeface="Calibri"/>
              <a:buNone/>
              <a:defRPr b="0" i="0" sz="1346" u="none" cap="none" strike="noStrike">
                <a:solidFill>
                  <a:schemeClr val="dk1"/>
                </a:solidFill>
                <a:latin typeface="Calibri"/>
                <a:ea typeface="Calibri"/>
                <a:cs typeface="Calibri"/>
                <a:sym typeface="Calibri"/>
              </a:defRPr>
            </a:lvl6pPr>
            <a:lvl7pPr indent="0" lvl="6" marL="51286" marR="0" algn="l">
              <a:lnSpc>
                <a:spcPct val="105499"/>
              </a:lnSpc>
              <a:spcBef>
                <a:spcPts val="0"/>
              </a:spcBef>
              <a:buClr>
                <a:schemeClr val="dk1"/>
              </a:buClr>
              <a:buSzPts val="1346"/>
              <a:buFont typeface="Calibri"/>
              <a:buNone/>
              <a:defRPr b="0" i="0" sz="1346" u="none" cap="none" strike="noStrike">
                <a:solidFill>
                  <a:schemeClr val="dk1"/>
                </a:solidFill>
                <a:latin typeface="Calibri"/>
                <a:ea typeface="Calibri"/>
                <a:cs typeface="Calibri"/>
                <a:sym typeface="Calibri"/>
              </a:defRPr>
            </a:lvl7pPr>
            <a:lvl8pPr indent="0" lvl="7" marL="51286" marR="0" algn="l">
              <a:lnSpc>
                <a:spcPct val="105499"/>
              </a:lnSpc>
              <a:spcBef>
                <a:spcPts val="0"/>
              </a:spcBef>
              <a:buClr>
                <a:schemeClr val="dk1"/>
              </a:buClr>
              <a:buSzPts val="1346"/>
              <a:buFont typeface="Calibri"/>
              <a:buNone/>
              <a:defRPr b="0" i="0" sz="1346" u="none" cap="none" strike="noStrike">
                <a:solidFill>
                  <a:schemeClr val="dk1"/>
                </a:solidFill>
                <a:latin typeface="Calibri"/>
                <a:ea typeface="Calibri"/>
                <a:cs typeface="Calibri"/>
                <a:sym typeface="Calibri"/>
              </a:defRPr>
            </a:lvl8pPr>
            <a:lvl9pPr indent="0" lvl="8" marL="51286" marR="0" algn="l">
              <a:lnSpc>
                <a:spcPct val="105499"/>
              </a:lnSpc>
              <a:spcBef>
                <a:spcPts val="0"/>
              </a:spcBef>
              <a:buClr>
                <a:schemeClr val="dk1"/>
              </a:buClr>
              <a:buSzPts val="1346"/>
              <a:buFont typeface="Calibri"/>
              <a:buNone/>
              <a:defRPr b="0" i="0" sz="1346" u="none" cap="none" strike="noStrike">
                <a:solidFill>
                  <a:schemeClr val="dk1"/>
                </a:solidFill>
                <a:latin typeface="Calibri"/>
                <a:ea typeface="Calibri"/>
                <a:cs typeface="Calibri"/>
                <a:sym typeface="Calibri"/>
              </a:defRPr>
            </a:lvl9pPr>
          </a:lstStyle>
          <a:p>
            <a:pPr indent="0" lvl="0" marL="51286" rtl="0" algn="l">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showMasterSp="0" type="obj">
  <p:cSld name="OBJECT">
    <p:spTree>
      <p:nvGrpSpPr>
        <p:cNvPr id="157" name="Shape 157"/>
        <p:cNvGrpSpPr/>
        <p:nvPr/>
      </p:nvGrpSpPr>
      <p:grpSpPr>
        <a:xfrm>
          <a:off x="0" y="0"/>
          <a:ext cx="0" cy="0"/>
          <a:chOff x="0" y="0"/>
          <a:chExt cx="0" cy="0"/>
        </a:xfrm>
      </p:grpSpPr>
      <p:sp>
        <p:nvSpPr>
          <p:cNvPr id="158" name="Google Shape;158;p28"/>
          <p:cNvSpPr txBox="1"/>
          <p:nvPr>
            <p:ph type="title"/>
          </p:nvPr>
        </p:nvSpPr>
        <p:spPr>
          <a:xfrm>
            <a:off x="5756005" y="660934"/>
            <a:ext cx="2881850" cy="372859"/>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b="1" i="0" sz="2423">
                <a:solidFill>
                  <a:schemeClr val="dk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9" name="Google Shape;159;p28"/>
          <p:cNvSpPr txBox="1"/>
          <p:nvPr>
            <p:ph idx="1" type="body"/>
          </p:nvPr>
        </p:nvSpPr>
        <p:spPr>
          <a:xfrm>
            <a:off x="643449" y="2736728"/>
            <a:ext cx="13106963" cy="276999"/>
          </a:xfrm>
          <a:prstGeom prst="rect">
            <a:avLst/>
          </a:prstGeom>
          <a:noFill/>
          <a:ln>
            <a:noFill/>
          </a:ln>
        </p:spPr>
        <p:txBody>
          <a:bodyPr anchorCtr="0" anchor="t" bIns="0" lIns="0" spcFirstLastPara="1" rIns="0" wrap="square" tIns="0">
            <a:spAutoFit/>
          </a:bodyPr>
          <a:lstStyle>
            <a:lvl1pPr indent="-228600" lvl="0" marL="457200" algn="l">
              <a:lnSpc>
                <a:spcPct val="100000"/>
              </a:lnSpc>
              <a:spcBef>
                <a:spcPts val="0"/>
              </a:spcBef>
              <a:spcAft>
                <a:spcPts val="0"/>
              </a:spcAft>
              <a:buSzPts val="1400"/>
              <a:buNone/>
              <a:defRPr b="0" i="0">
                <a:solidFill>
                  <a:schemeClr val="dk1"/>
                </a:solidFill>
                <a:latin typeface="Arial"/>
                <a:ea typeface="Arial"/>
                <a:cs typeface="Arial"/>
                <a:sym typeface="Arial"/>
              </a:defRPr>
            </a:lvl1pPr>
            <a:lvl2pPr indent="-228600" lvl="1" marL="914400" algn="l">
              <a:lnSpc>
                <a:spcPct val="100000"/>
              </a:lnSpc>
              <a:spcBef>
                <a:spcPts val="0"/>
              </a:spcBef>
              <a:spcAft>
                <a:spcPts val="0"/>
              </a:spcAft>
              <a:buSzPts val="1400"/>
              <a:buNone/>
              <a:defRPr/>
            </a:lvl2pPr>
            <a:lvl3pPr indent="-228600" lvl="2" marL="1371600" algn="l">
              <a:lnSpc>
                <a:spcPct val="100000"/>
              </a:lnSpc>
              <a:spcBef>
                <a:spcPts val="0"/>
              </a:spcBef>
              <a:spcAft>
                <a:spcPts val="0"/>
              </a:spcAft>
              <a:buSzPts val="1400"/>
              <a:buNone/>
              <a:defRPr/>
            </a:lvl3pPr>
            <a:lvl4pPr indent="-228600" lvl="3" marL="1828800" algn="l">
              <a:lnSpc>
                <a:spcPct val="100000"/>
              </a:lnSpc>
              <a:spcBef>
                <a:spcPts val="0"/>
              </a:spcBef>
              <a:spcAft>
                <a:spcPts val="0"/>
              </a:spcAft>
              <a:buSzPts val="1400"/>
              <a:buNone/>
              <a:defRPr/>
            </a:lvl4pPr>
            <a:lvl5pPr indent="-228600" lvl="4" marL="2286000" algn="l">
              <a:lnSpc>
                <a:spcPct val="100000"/>
              </a:lnSpc>
              <a:spcBef>
                <a:spcPts val="0"/>
              </a:spcBef>
              <a:spcAft>
                <a:spcPts val="0"/>
              </a:spcAft>
              <a:buSzPts val="1400"/>
              <a:buNone/>
              <a:defRPr/>
            </a:lvl5pPr>
            <a:lvl6pPr indent="-228600" lvl="5" marL="2743200" algn="l">
              <a:lnSpc>
                <a:spcPct val="100000"/>
              </a:lnSpc>
              <a:spcBef>
                <a:spcPts val="0"/>
              </a:spcBef>
              <a:spcAft>
                <a:spcPts val="0"/>
              </a:spcAft>
              <a:buSzPts val="1400"/>
              <a:buNone/>
              <a:defRPr/>
            </a:lvl6pPr>
            <a:lvl7pPr indent="-228600" lvl="6" marL="3200400" algn="l">
              <a:lnSpc>
                <a:spcPct val="100000"/>
              </a:lnSpc>
              <a:spcBef>
                <a:spcPts val="0"/>
              </a:spcBef>
              <a:spcAft>
                <a:spcPts val="0"/>
              </a:spcAft>
              <a:buSzPts val="1400"/>
              <a:buNone/>
              <a:defRPr/>
            </a:lvl7pPr>
            <a:lvl8pPr indent="-228600" lvl="7" marL="3657600" algn="l">
              <a:lnSpc>
                <a:spcPct val="100000"/>
              </a:lnSpc>
              <a:spcBef>
                <a:spcPts val="0"/>
              </a:spcBef>
              <a:spcAft>
                <a:spcPts val="0"/>
              </a:spcAft>
              <a:buSzPts val="1400"/>
              <a:buNone/>
              <a:defRPr/>
            </a:lvl8pPr>
            <a:lvl9pPr indent="-228600" lvl="8" marL="4114800" algn="l">
              <a:lnSpc>
                <a:spcPct val="100000"/>
              </a:lnSpc>
              <a:spcBef>
                <a:spcPts val="0"/>
              </a:spcBef>
              <a:spcAft>
                <a:spcPts val="0"/>
              </a:spcAft>
              <a:buSzPts val="1400"/>
              <a:buNone/>
              <a:defRPr/>
            </a:lvl9pPr>
          </a:lstStyle>
          <a:p/>
        </p:txBody>
      </p:sp>
      <p:sp>
        <p:nvSpPr>
          <p:cNvPr id="160" name="Google Shape;160;p28"/>
          <p:cNvSpPr txBox="1"/>
          <p:nvPr>
            <p:ph idx="11" type="ftr"/>
          </p:nvPr>
        </p:nvSpPr>
        <p:spPr>
          <a:xfrm>
            <a:off x="4893914" y="10039349"/>
            <a:ext cx="4606036" cy="372859"/>
          </a:xfrm>
          <a:prstGeom prst="rect">
            <a:avLst/>
          </a:prstGeom>
          <a:noFill/>
          <a:ln>
            <a:noFill/>
          </a:ln>
        </p:spPr>
        <p:txBody>
          <a:bodyPr anchorCtr="0" anchor="t" bIns="0" lIns="0" spcFirstLastPara="1" rIns="0" wrap="square" tIns="0">
            <a:spAutoFit/>
          </a:bodyPr>
          <a:lstStyle>
            <a:lvl1pPr lvl="0" algn="ctr">
              <a:spcBef>
                <a:spcPts val="0"/>
              </a:spcBef>
              <a:spcAft>
                <a:spcPts val="0"/>
              </a:spcAft>
              <a:buClr>
                <a:srgbClr val="888888"/>
              </a:buClr>
              <a:buSzPts val="1400"/>
              <a:buFont typeface="Calibri"/>
              <a:buNone/>
              <a:defRPr>
                <a:solidFill>
                  <a:srgbClr val="888888"/>
                </a:solidFill>
              </a:defRPr>
            </a:lvl1pPr>
            <a:lvl2pPr lvl="1" algn="l">
              <a:spcBef>
                <a:spcPts val="0"/>
              </a:spcBef>
              <a:spcAft>
                <a:spcPts val="0"/>
              </a:spcAft>
              <a:buClr>
                <a:schemeClr val="dk1"/>
              </a:buClr>
              <a:buSzPts val="1400"/>
              <a:buFont typeface="Calibri"/>
              <a:buNone/>
              <a:defRPr/>
            </a:lvl2pPr>
            <a:lvl3pPr lvl="2" algn="l">
              <a:spcBef>
                <a:spcPts val="0"/>
              </a:spcBef>
              <a:spcAft>
                <a:spcPts val="0"/>
              </a:spcAft>
              <a:buClr>
                <a:schemeClr val="dk1"/>
              </a:buClr>
              <a:buSzPts val="1400"/>
              <a:buFont typeface="Calibri"/>
              <a:buNone/>
              <a:defRPr/>
            </a:lvl3pPr>
            <a:lvl4pPr lvl="3" algn="l">
              <a:spcBef>
                <a:spcPts val="0"/>
              </a:spcBef>
              <a:spcAft>
                <a:spcPts val="0"/>
              </a:spcAft>
              <a:buClr>
                <a:schemeClr val="dk1"/>
              </a:buClr>
              <a:buSzPts val="1400"/>
              <a:buFont typeface="Calibri"/>
              <a:buNone/>
              <a:defRPr/>
            </a:lvl4pPr>
            <a:lvl5pPr lvl="4" algn="l">
              <a:spcBef>
                <a:spcPts val="0"/>
              </a:spcBef>
              <a:spcAft>
                <a:spcPts val="0"/>
              </a:spcAft>
              <a:buClr>
                <a:schemeClr val="dk1"/>
              </a:buClr>
              <a:buSzPts val="1400"/>
              <a:buFont typeface="Calibri"/>
              <a:buNone/>
              <a:defRPr/>
            </a:lvl5pPr>
            <a:lvl6pPr lvl="5" algn="l">
              <a:spcBef>
                <a:spcPts val="0"/>
              </a:spcBef>
              <a:spcAft>
                <a:spcPts val="0"/>
              </a:spcAft>
              <a:buClr>
                <a:schemeClr val="dk1"/>
              </a:buClr>
              <a:buSzPts val="1400"/>
              <a:buFont typeface="Calibri"/>
              <a:buNone/>
              <a:defRPr/>
            </a:lvl6pPr>
            <a:lvl7pPr lvl="6" algn="l">
              <a:spcBef>
                <a:spcPts val="0"/>
              </a:spcBef>
              <a:spcAft>
                <a:spcPts val="0"/>
              </a:spcAft>
              <a:buClr>
                <a:schemeClr val="dk1"/>
              </a:buClr>
              <a:buSzPts val="1400"/>
              <a:buFont typeface="Calibri"/>
              <a:buNone/>
              <a:defRPr/>
            </a:lvl7pPr>
            <a:lvl8pPr lvl="7" algn="l">
              <a:spcBef>
                <a:spcPts val="0"/>
              </a:spcBef>
              <a:spcAft>
                <a:spcPts val="0"/>
              </a:spcAft>
              <a:buClr>
                <a:schemeClr val="dk1"/>
              </a:buClr>
              <a:buSzPts val="1400"/>
              <a:buFont typeface="Calibri"/>
              <a:buNone/>
              <a:defRPr/>
            </a:lvl8pPr>
            <a:lvl9pPr lvl="8" algn="l">
              <a:spcBef>
                <a:spcPts val="0"/>
              </a:spcBef>
              <a:spcAft>
                <a:spcPts val="0"/>
              </a:spcAft>
              <a:buClr>
                <a:schemeClr val="dk1"/>
              </a:buClr>
              <a:buSzPts val="1400"/>
              <a:buFont typeface="Calibri"/>
              <a:buNone/>
              <a:defRPr/>
            </a:lvl9pPr>
          </a:lstStyle>
          <a:p/>
        </p:txBody>
      </p:sp>
      <p:sp>
        <p:nvSpPr>
          <p:cNvPr id="161" name="Google Shape;161;p28"/>
          <p:cNvSpPr txBox="1"/>
          <p:nvPr>
            <p:ph idx="10" type="dt"/>
          </p:nvPr>
        </p:nvSpPr>
        <p:spPr>
          <a:xfrm>
            <a:off x="719693" y="10039349"/>
            <a:ext cx="3310588" cy="372859"/>
          </a:xfrm>
          <a:prstGeom prst="rect">
            <a:avLst/>
          </a:prstGeom>
          <a:noFill/>
          <a:ln>
            <a:noFill/>
          </a:ln>
        </p:spPr>
        <p:txBody>
          <a:bodyPr anchorCtr="0" anchor="t" bIns="0" lIns="0" spcFirstLastPara="1" rIns="0" wrap="square" tIns="0">
            <a:spAutoFit/>
          </a:bodyPr>
          <a:lstStyle>
            <a:lvl1pPr lvl="0" algn="l">
              <a:spcBef>
                <a:spcPts val="0"/>
              </a:spcBef>
              <a:spcAft>
                <a:spcPts val="0"/>
              </a:spcAft>
              <a:buClr>
                <a:srgbClr val="888888"/>
              </a:buClr>
              <a:buSzPts val="1400"/>
              <a:buFont typeface="Calibri"/>
              <a:buNone/>
              <a:defRPr>
                <a:solidFill>
                  <a:srgbClr val="888888"/>
                </a:solidFill>
              </a:defRPr>
            </a:lvl1pPr>
            <a:lvl2pPr lvl="1" algn="l">
              <a:spcBef>
                <a:spcPts val="0"/>
              </a:spcBef>
              <a:spcAft>
                <a:spcPts val="0"/>
              </a:spcAft>
              <a:buClr>
                <a:schemeClr val="dk1"/>
              </a:buClr>
              <a:buSzPts val="1400"/>
              <a:buFont typeface="Calibri"/>
              <a:buNone/>
              <a:defRPr/>
            </a:lvl2pPr>
            <a:lvl3pPr lvl="2" algn="l">
              <a:spcBef>
                <a:spcPts val="0"/>
              </a:spcBef>
              <a:spcAft>
                <a:spcPts val="0"/>
              </a:spcAft>
              <a:buClr>
                <a:schemeClr val="dk1"/>
              </a:buClr>
              <a:buSzPts val="1400"/>
              <a:buFont typeface="Calibri"/>
              <a:buNone/>
              <a:defRPr/>
            </a:lvl3pPr>
            <a:lvl4pPr lvl="3" algn="l">
              <a:spcBef>
                <a:spcPts val="0"/>
              </a:spcBef>
              <a:spcAft>
                <a:spcPts val="0"/>
              </a:spcAft>
              <a:buClr>
                <a:schemeClr val="dk1"/>
              </a:buClr>
              <a:buSzPts val="1400"/>
              <a:buFont typeface="Calibri"/>
              <a:buNone/>
              <a:defRPr/>
            </a:lvl4pPr>
            <a:lvl5pPr lvl="4" algn="l">
              <a:spcBef>
                <a:spcPts val="0"/>
              </a:spcBef>
              <a:spcAft>
                <a:spcPts val="0"/>
              </a:spcAft>
              <a:buClr>
                <a:schemeClr val="dk1"/>
              </a:buClr>
              <a:buSzPts val="1400"/>
              <a:buFont typeface="Calibri"/>
              <a:buNone/>
              <a:defRPr/>
            </a:lvl5pPr>
            <a:lvl6pPr lvl="5" algn="l">
              <a:spcBef>
                <a:spcPts val="0"/>
              </a:spcBef>
              <a:spcAft>
                <a:spcPts val="0"/>
              </a:spcAft>
              <a:buClr>
                <a:schemeClr val="dk1"/>
              </a:buClr>
              <a:buSzPts val="1400"/>
              <a:buFont typeface="Calibri"/>
              <a:buNone/>
              <a:defRPr/>
            </a:lvl6pPr>
            <a:lvl7pPr lvl="6" algn="l">
              <a:spcBef>
                <a:spcPts val="0"/>
              </a:spcBef>
              <a:spcAft>
                <a:spcPts val="0"/>
              </a:spcAft>
              <a:buClr>
                <a:schemeClr val="dk1"/>
              </a:buClr>
              <a:buSzPts val="1400"/>
              <a:buFont typeface="Calibri"/>
              <a:buNone/>
              <a:defRPr/>
            </a:lvl7pPr>
            <a:lvl8pPr lvl="7" algn="l">
              <a:spcBef>
                <a:spcPts val="0"/>
              </a:spcBef>
              <a:spcAft>
                <a:spcPts val="0"/>
              </a:spcAft>
              <a:buClr>
                <a:schemeClr val="dk1"/>
              </a:buClr>
              <a:buSzPts val="1400"/>
              <a:buFont typeface="Calibri"/>
              <a:buNone/>
              <a:defRPr/>
            </a:lvl8pPr>
            <a:lvl9pPr lvl="8" algn="l">
              <a:spcBef>
                <a:spcPts val="0"/>
              </a:spcBef>
              <a:spcAft>
                <a:spcPts val="0"/>
              </a:spcAft>
              <a:buClr>
                <a:schemeClr val="dk1"/>
              </a:buClr>
              <a:buSzPts val="1400"/>
              <a:buFont typeface="Calibri"/>
              <a:buNone/>
              <a:defRPr/>
            </a:lvl9pPr>
          </a:lstStyle>
          <a:p/>
        </p:txBody>
      </p:sp>
      <p:sp>
        <p:nvSpPr>
          <p:cNvPr id="162" name="Google Shape;162;p28"/>
          <p:cNvSpPr txBox="1"/>
          <p:nvPr>
            <p:ph idx="12" type="sldNum"/>
          </p:nvPr>
        </p:nvSpPr>
        <p:spPr>
          <a:xfrm>
            <a:off x="13635535" y="10354210"/>
            <a:ext cx="292322" cy="217495"/>
          </a:xfrm>
          <a:prstGeom prst="rect">
            <a:avLst/>
          </a:prstGeom>
          <a:noFill/>
          <a:ln>
            <a:noFill/>
          </a:ln>
        </p:spPr>
        <p:txBody>
          <a:bodyPr anchorCtr="0" anchor="t" bIns="0" lIns="0" spcFirstLastPara="1" rIns="0" wrap="square" tIns="0">
            <a:spAutoFit/>
          </a:bodyPr>
          <a:lstStyle>
            <a:lvl1pPr indent="0" lvl="0" marL="51286" marR="0" algn="l">
              <a:lnSpc>
                <a:spcPct val="105499"/>
              </a:lnSpc>
              <a:spcBef>
                <a:spcPts val="0"/>
              </a:spcBef>
              <a:buClr>
                <a:schemeClr val="dk1"/>
              </a:buClr>
              <a:buSzPts val="1346"/>
              <a:buFont typeface="Calibri"/>
              <a:buNone/>
              <a:defRPr b="0" i="0" sz="1346" u="none" cap="none" strike="noStrike">
                <a:solidFill>
                  <a:schemeClr val="dk1"/>
                </a:solidFill>
                <a:latin typeface="Calibri"/>
                <a:ea typeface="Calibri"/>
                <a:cs typeface="Calibri"/>
                <a:sym typeface="Calibri"/>
              </a:defRPr>
            </a:lvl1pPr>
            <a:lvl2pPr indent="0" lvl="1" marL="51286" marR="0" algn="l">
              <a:lnSpc>
                <a:spcPct val="105499"/>
              </a:lnSpc>
              <a:spcBef>
                <a:spcPts val="0"/>
              </a:spcBef>
              <a:buClr>
                <a:schemeClr val="dk1"/>
              </a:buClr>
              <a:buSzPts val="1346"/>
              <a:buFont typeface="Calibri"/>
              <a:buNone/>
              <a:defRPr b="0" i="0" sz="1346" u="none" cap="none" strike="noStrike">
                <a:solidFill>
                  <a:schemeClr val="dk1"/>
                </a:solidFill>
                <a:latin typeface="Calibri"/>
                <a:ea typeface="Calibri"/>
                <a:cs typeface="Calibri"/>
                <a:sym typeface="Calibri"/>
              </a:defRPr>
            </a:lvl2pPr>
            <a:lvl3pPr indent="0" lvl="2" marL="51286" marR="0" algn="l">
              <a:lnSpc>
                <a:spcPct val="105499"/>
              </a:lnSpc>
              <a:spcBef>
                <a:spcPts val="0"/>
              </a:spcBef>
              <a:buClr>
                <a:schemeClr val="dk1"/>
              </a:buClr>
              <a:buSzPts val="1346"/>
              <a:buFont typeface="Calibri"/>
              <a:buNone/>
              <a:defRPr b="0" i="0" sz="1346" u="none" cap="none" strike="noStrike">
                <a:solidFill>
                  <a:schemeClr val="dk1"/>
                </a:solidFill>
                <a:latin typeface="Calibri"/>
                <a:ea typeface="Calibri"/>
                <a:cs typeface="Calibri"/>
                <a:sym typeface="Calibri"/>
              </a:defRPr>
            </a:lvl3pPr>
            <a:lvl4pPr indent="0" lvl="3" marL="51286" marR="0" algn="l">
              <a:lnSpc>
                <a:spcPct val="105499"/>
              </a:lnSpc>
              <a:spcBef>
                <a:spcPts val="0"/>
              </a:spcBef>
              <a:buClr>
                <a:schemeClr val="dk1"/>
              </a:buClr>
              <a:buSzPts val="1346"/>
              <a:buFont typeface="Calibri"/>
              <a:buNone/>
              <a:defRPr b="0" i="0" sz="1346" u="none" cap="none" strike="noStrike">
                <a:solidFill>
                  <a:schemeClr val="dk1"/>
                </a:solidFill>
                <a:latin typeface="Calibri"/>
                <a:ea typeface="Calibri"/>
                <a:cs typeface="Calibri"/>
                <a:sym typeface="Calibri"/>
              </a:defRPr>
            </a:lvl4pPr>
            <a:lvl5pPr indent="0" lvl="4" marL="51286" marR="0" algn="l">
              <a:lnSpc>
                <a:spcPct val="105499"/>
              </a:lnSpc>
              <a:spcBef>
                <a:spcPts val="0"/>
              </a:spcBef>
              <a:buClr>
                <a:schemeClr val="dk1"/>
              </a:buClr>
              <a:buSzPts val="1346"/>
              <a:buFont typeface="Calibri"/>
              <a:buNone/>
              <a:defRPr b="0" i="0" sz="1346" u="none" cap="none" strike="noStrike">
                <a:solidFill>
                  <a:schemeClr val="dk1"/>
                </a:solidFill>
                <a:latin typeface="Calibri"/>
                <a:ea typeface="Calibri"/>
                <a:cs typeface="Calibri"/>
                <a:sym typeface="Calibri"/>
              </a:defRPr>
            </a:lvl5pPr>
            <a:lvl6pPr indent="0" lvl="5" marL="51286" marR="0" algn="l">
              <a:lnSpc>
                <a:spcPct val="105499"/>
              </a:lnSpc>
              <a:spcBef>
                <a:spcPts val="0"/>
              </a:spcBef>
              <a:buClr>
                <a:schemeClr val="dk1"/>
              </a:buClr>
              <a:buSzPts val="1346"/>
              <a:buFont typeface="Calibri"/>
              <a:buNone/>
              <a:defRPr b="0" i="0" sz="1346" u="none" cap="none" strike="noStrike">
                <a:solidFill>
                  <a:schemeClr val="dk1"/>
                </a:solidFill>
                <a:latin typeface="Calibri"/>
                <a:ea typeface="Calibri"/>
                <a:cs typeface="Calibri"/>
                <a:sym typeface="Calibri"/>
              </a:defRPr>
            </a:lvl6pPr>
            <a:lvl7pPr indent="0" lvl="6" marL="51286" marR="0" algn="l">
              <a:lnSpc>
                <a:spcPct val="105499"/>
              </a:lnSpc>
              <a:spcBef>
                <a:spcPts val="0"/>
              </a:spcBef>
              <a:buClr>
                <a:schemeClr val="dk1"/>
              </a:buClr>
              <a:buSzPts val="1346"/>
              <a:buFont typeface="Calibri"/>
              <a:buNone/>
              <a:defRPr b="0" i="0" sz="1346" u="none" cap="none" strike="noStrike">
                <a:solidFill>
                  <a:schemeClr val="dk1"/>
                </a:solidFill>
                <a:latin typeface="Calibri"/>
                <a:ea typeface="Calibri"/>
                <a:cs typeface="Calibri"/>
                <a:sym typeface="Calibri"/>
              </a:defRPr>
            </a:lvl7pPr>
            <a:lvl8pPr indent="0" lvl="7" marL="51286" marR="0" algn="l">
              <a:lnSpc>
                <a:spcPct val="105499"/>
              </a:lnSpc>
              <a:spcBef>
                <a:spcPts val="0"/>
              </a:spcBef>
              <a:buClr>
                <a:schemeClr val="dk1"/>
              </a:buClr>
              <a:buSzPts val="1346"/>
              <a:buFont typeface="Calibri"/>
              <a:buNone/>
              <a:defRPr b="0" i="0" sz="1346" u="none" cap="none" strike="noStrike">
                <a:solidFill>
                  <a:schemeClr val="dk1"/>
                </a:solidFill>
                <a:latin typeface="Calibri"/>
                <a:ea typeface="Calibri"/>
                <a:cs typeface="Calibri"/>
                <a:sym typeface="Calibri"/>
              </a:defRPr>
            </a:lvl8pPr>
            <a:lvl9pPr indent="0" lvl="8" marL="51286" marR="0" algn="l">
              <a:lnSpc>
                <a:spcPct val="105499"/>
              </a:lnSpc>
              <a:spcBef>
                <a:spcPts val="0"/>
              </a:spcBef>
              <a:buClr>
                <a:schemeClr val="dk1"/>
              </a:buClr>
              <a:buSzPts val="1346"/>
              <a:buFont typeface="Calibri"/>
              <a:buNone/>
              <a:defRPr b="0" i="0" sz="1346" u="none" cap="none" strike="noStrike">
                <a:solidFill>
                  <a:schemeClr val="dk1"/>
                </a:solidFill>
                <a:latin typeface="Calibri"/>
                <a:ea typeface="Calibri"/>
                <a:cs typeface="Calibri"/>
                <a:sym typeface="Calibri"/>
              </a:defRPr>
            </a:lvl9pPr>
          </a:lstStyle>
          <a:p>
            <a:pPr indent="0" lvl="0" marL="51286" rtl="0" algn="l">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showMasterSp="0">
  <p:cSld name="Two Content">
    <p:spTree>
      <p:nvGrpSpPr>
        <p:cNvPr id="163" name="Shape 163"/>
        <p:cNvGrpSpPr/>
        <p:nvPr/>
      </p:nvGrpSpPr>
      <p:grpSpPr>
        <a:xfrm>
          <a:off x="0" y="0"/>
          <a:ext cx="0" cy="0"/>
          <a:chOff x="0" y="0"/>
          <a:chExt cx="0" cy="0"/>
        </a:xfrm>
      </p:grpSpPr>
      <p:sp>
        <p:nvSpPr>
          <p:cNvPr id="164" name="Google Shape;164;p29"/>
          <p:cNvSpPr txBox="1"/>
          <p:nvPr>
            <p:ph type="title"/>
          </p:nvPr>
        </p:nvSpPr>
        <p:spPr>
          <a:xfrm>
            <a:off x="5756005" y="660934"/>
            <a:ext cx="2881850" cy="372859"/>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b="1" i="0" sz="2423">
                <a:solidFill>
                  <a:schemeClr val="dk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5" name="Google Shape;165;p29"/>
          <p:cNvSpPr txBox="1"/>
          <p:nvPr>
            <p:ph idx="1" type="body"/>
          </p:nvPr>
        </p:nvSpPr>
        <p:spPr>
          <a:xfrm>
            <a:off x="719694" y="2482850"/>
            <a:ext cx="6261330" cy="276999"/>
          </a:xfrm>
          <a:prstGeom prst="rect">
            <a:avLst/>
          </a:prstGeom>
          <a:noFill/>
          <a:ln>
            <a:noFill/>
          </a:ln>
        </p:spPr>
        <p:txBody>
          <a:bodyPr anchorCtr="0" anchor="t" bIns="0" lIns="0" spcFirstLastPara="1" rIns="0" wrap="square" tIns="0">
            <a:spAutoFit/>
          </a:bodyPr>
          <a:lstStyle>
            <a:lvl1pPr indent="-228600" lvl="0" marL="457200" algn="l">
              <a:lnSpc>
                <a:spcPct val="100000"/>
              </a:lnSpc>
              <a:spcBef>
                <a:spcPts val="0"/>
              </a:spcBef>
              <a:spcAft>
                <a:spcPts val="0"/>
              </a:spcAft>
              <a:buSzPts val="1400"/>
              <a:buNone/>
              <a:defRPr>
                <a:latin typeface="Arial"/>
                <a:ea typeface="Arial"/>
                <a:cs typeface="Arial"/>
                <a:sym typeface="Arial"/>
              </a:defRPr>
            </a:lvl1pPr>
            <a:lvl2pPr indent="-228600" lvl="1" marL="914400" algn="l">
              <a:lnSpc>
                <a:spcPct val="100000"/>
              </a:lnSpc>
              <a:spcBef>
                <a:spcPts val="0"/>
              </a:spcBef>
              <a:spcAft>
                <a:spcPts val="0"/>
              </a:spcAft>
              <a:buSzPts val="1400"/>
              <a:buNone/>
              <a:defRPr/>
            </a:lvl2pPr>
            <a:lvl3pPr indent="-228600" lvl="2" marL="1371600" algn="l">
              <a:lnSpc>
                <a:spcPct val="100000"/>
              </a:lnSpc>
              <a:spcBef>
                <a:spcPts val="0"/>
              </a:spcBef>
              <a:spcAft>
                <a:spcPts val="0"/>
              </a:spcAft>
              <a:buSzPts val="1400"/>
              <a:buNone/>
              <a:defRPr/>
            </a:lvl3pPr>
            <a:lvl4pPr indent="-228600" lvl="3" marL="1828800" algn="l">
              <a:lnSpc>
                <a:spcPct val="100000"/>
              </a:lnSpc>
              <a:spcBef>
                <a:spcPts val="0"/>
              </a:spcBef>
              <a:spcAft>
                <a:spcPts val="0"/>
              </a:spcAft>
              <a:buSzPts val="1400"/>
              <a:buNone/>
              <a:defRPr/>
            </a:lvl4pPr>
            <a:lvl5pPr indent="-228600" lvl="4" marL="2286000" algn="l">
              <a:lnSpc>
                <a:spcPct val="100000"/>
              </a:lnSpc>
              <a:spcBef>
                <a:spcPts val="0"/>
              </a:spcBef>
              <a:spcAft>
                <a:spcPts val="0"/>
              </a:spcAft>
              <a:buSzPts val="1400"/>
              <a:buNone/>
              <a:defRPr/>
            </a:lvl5pPr>
            <a:lvl6pPr indent="-228600" lvl="5" marL="2743200" algn="l">
              <a:lnSpc>
                <a:spcPct val="100000"/>
              </a:lnSpc>
              <a:spcBef>
                <a:spcPts val="0"/>
              </a:spcBef>
              <a:spcAft>
                <a:spcPts val="0"/>
              </a:spcAft>
              <a:buSzPts val="1400"/>
              <a:buNone/>
              <a:defRPr/>
            </a:lvl6pPr>
            <a:lvl7pPr indent="-228600" lvl="6" marL="3200400" algn="l">
              <a:lnSpc>
                <a:spcPct val="100000"/>
              </a:lnSpc>
              <a:spcBef>
                <a:spcPts val="0"/>
              </a:spcBef>
              <a:spcAft>
                <a:spcPts val="0"/>
              </a:spcAft>
              <a:buSzPts val="1400"/>
              <a:buNone/>
              <a:defRPr/>
            </a:lvl7pPr>
            <a:lvl8pPr indent="-228600" lvl="7" marL="3657600" algn="l">
              <a:lnSpc>
                <a:spcPct val="100000"/>
              </a:lnSpc>
              <a:spcBef>
                <a:spcPts val="0"/>
              </a:spcBef>
              <a:spcAft>
                <a:spcPts val="0"/>
              </a:spcAft>
              <a:buSzPts val="1400"/>
              <a:buNone/>
              <a:defRPr/>
            </a:lvl8pPr>
            <a:lvl9pPr indent="-228600" lvl="8" marL="4114800" algn="l">
              <a:lnSpc>
                <a:spcPct val="100000"/>
              </a:lnSpc>
              <a:spcBef>
                <a:spcPts val="0"/>
              </a:spcBef>
              <a:spcAft>
                <a:spcPts val="0"/>
              </a:spcAft>
              <a:buSzPts val="1400"/>
              <a:buNone/>
              <a:defRPr/>
            </a:lvl9pPr>
          </a:lstStyle>
          <a:p/>
        </p:txBody>
      </p:sp>
      <p:sp>
        <p:nvSpPr>
          <p:cNvPr id="166" name="Google Shape;166;p29"/>
          <p:cNvSpPr txBox="1"/>
          <p:nvPr>
            <p:ph idx="2" type="body"/>
          </p:nvPr>
        </p:nvSpPr>
        <p:spPr>
          <a:xfrm>
            <a:off x="7412840" y="2482850"/>
            <a:ext cx="6261330" cy="276999"/>
          </a:xfrm>
          <a:prstGeom prst="rect">
            <a:avLst/>
          </a:prstGeom>
          <a:noFill/>
          <a:ln>
            <a:noFill/>
          </a:ln>
        </p:spPr>
        <p:txBody>
          <a:bodyPr anchorCtr="0" anchor="t" bIns="0" lIns="0" spcFirstLastPara="1" rIns="0" wrap="square" tIns="0">
            <a:spAutoFit/>
          </a:bodyPr>
          <a:lstStyle>
            <a:lvl1pPr indent="-228600" lvl="0" marL="457200" algn="l">
              <a:lnSpc>
                <a:spcPct val="100000"/>
              </a:lnSpc>
              <a:spcBef>
                <a:spcPts val="0"/>
              </a:spcBef>
              <a:spcAft>
                <a:spcPts val="0"/>
              </a:spcAft>
              <a:buSzPts val="1400"/>
              <a:buNone/>
              <a:defRPr/>
            </a:lvl1pPr>
            <a:lvl2pPr indent="-228600" lvl="1" marL="914400" algn="l">
              <a:lnSpc>
                <a:spcPct val="100000"/>
              </a:lnSpc>
              <a:spcBef>
                <a:spcPts val="0"/>
              </a:spcBef>
              <a:spcAft>
                <a:spcPts val="0"/>
              </a:spcAft>
              <a:buSzPts val="1400"/>
              <a:buNone/>
              <a:defRPr/>
            </a:lvl2pPr>
            <a:lvl3pPr indent="-228600" lvl="2" marL="1371600" algn="l">
              <a:lnSpc>
                <a:spcPct val="100000"/>
              </a:lnSpc>
              <a:spcBef>
                <a:spcPts val="0"/>
              </a:spcBef>
              <a:spcAft>
                <a:spcPts val="0"/>
              </a:spcAft>
              <a:buSzPts val="1400"/>
              <a:buNone/>
              <a:defRPr/>
            </a:lvl3pPr>
            <a:lvl4pPr indent="-228600" lvl="3" marL="1828800" algn="l">
              <a:lnSpc>
                <a:spcPct val="100000"/>
              </a:lnSpc>
              <a:spcBef>
                <a:spcPts val="0"/>
              </a:spcBef>
              <a:spcAft>
                <a:spcPts val="0"/>
              </a:spcAft>
              <a:buSzPts val="1400"/>
              <a:buNone/>
              <a:defRPr/>
            </a:lvl4pPr>
            <a:lvl5pPr indent="-228600" lvl="4" marL="2286000" algn="l">
              <a:lnSpc>
                <a:spcPct val="100000"/>
              </a:lnSpc>
              <a:spcBef>
                <a:spcPts val="0"/>
              </a:spcBef>
              <a:spcAft>
                <a:spcPts val="0"/>
              </a:spcAft>
              <a:buSzPts val="1400"/>
              <a:buNone/>
              <a:defRPr/>
            </a:lvl5pPr>
            <a:lvl6pPr indent="-228600" lvl="5" marL="2743200" algn="l">
              <a:lnSpc>
                <a:spcPct val="100000"/>
              </a:lnSpc>
              <a:spcBef>
                <a:spcPts val="0"/>
              </a:spcBef>
              <a:spcAft>
                <a:spcPts val="0"/>
              </a:spcAft>
              <a:buSzPts val="1400"/>
              <a:buNone/>
              <a:defRPr/>
            </a:lvl6pPr>
            <a:lvl7pPr indent="-228600" lvl="6" marL="3200400" algn="l">
              <a:lnSpc>
                <a:spcPct val="100000"/>
              </a:lnSpc>
              <a:spcBef>
                <a:spcPts val="0"/>
              </a:spcBef>
              <a:spcAft>
                <a:spcPts val="0"/>
              </a:spcAft>
              <a:buSzPts val="1400"/>
              <a:buNone/>
              <a:defRPr/>
            </a:lvl7pPr>
            <a:lvl8pPr indent="-228600" lvl="7" marL="3657600" algn="l">
              <a:lnSpc>
                <a:spcPct val="100000"/>
              </a:lnSpc>
              <a:spcBef>
                <a:spcPts val="0"/>
              </a:spcBef>
              <a:spcAft>
                <a:spcPts val="0"/>
              </a:spcAft>
              <a:buSzPts val="1400"/>
              <a:buNone/>
              <a:defRPr/>
            </a:lvl8pPr>
            <a:lvl9pPr indent="-228600" lvl="8" marL="4114800" algn="l">
              <a:lnSpc>
                <a:spcPct val="100000"/>
              </a:lnSpc>
              <a:spcBef>
                <a:spcPts val="0"/>
              </a:spcBef>
              <a:spcAft>
                <a:spcPts val="0"/>
              </a:spcAft>
              <a:buSzPts val="1400"/>
              <a:buNone/>
              <a:defRPr/>
            </a:lvl9pPr>
          </a:lstStyle>
          <a:p/>
        </p:txBody>
      </p:sp>
      <p:sp>
        <p:nvSpPr>
          <p:cNvPr id="167" name="Google Shape;167;p29"/>
          <p:cNvSpPr txBox="1"/>
          <p:nvPr>
            <p:ph idx="11" type="ftr"/>
          </p:nvPr>
        </p:nvSpPr>
        <p:spPr>
          <a:xfrm>
            <a:off x="4893914" y="10039349"/>
            <a:ext cx="4606036" cy="372859"/>
          </a:xfrm>
          <a:prstGeom prst="rect">
            <a:avLst/>
          </a:prstGeom>
          <a:noFill/>
          <a:ln>
            <a:noFill/>
          </a:ln>
        </p:spPr>
        <p:txBody>
          <a:bodyPr anchorCtr="0" anchor="t" bIns="0" lIns="0" spcFirstLastPara="1" rIns="0" wrap="square" tIns="0">
            <a:spAutoFit/>
          </a:bodyPr>
          <a:lstStyle>
            <a:lvl1pPr lvl="0" algn="ctr">
              <a:spcBef>
                <a:spcPts val="0"/>
              </a:spcBef>
              <a:spcAft>
                <a:spcPts val="0"/>
              </a:spcAft>
              <a:buClr>
                <a:srgbClr val="888888"/>
              </a:buClr>
              <a:buSzPts val="1400"/>
              <a:buFont typeface="Calibri"/>
              <a:buNone/>
              <a:defRPr>
                <a:solidFill>
                  <a:srgbClr val="888888"/>
                </a:solidFill>
              </a:defRPr>
            </a:lvl1pPr>
            <a:lvl2pPr lvl="1" algn="l">
              <a:spcBef>
                <a:spcPts val="0"/>
              </a:spcBef>
              <a:spcAft>
                <a:spcPts val="0"/>
              </a:spcAft>
              <a:buClr>
                <a:schemeClr val="dk1"/>
              </a:buClr>
              <a:buSzPts val="1400"/>
              <a:buFont typeface="Calibri"/>
              <a:buNone/>
              <a:defRPr/>
            </a:lvl2pPr>
            <a:lvl3pPr lvl="2" algn="l">
              <a:spcBef>
                <a:spcPts val="0"/>
              </a:spcBef>
              <a:spcAft>
                <a:spcPts val="0"/>
              </a:spcAft>
              <a:buClr>
                <a:schemeClr val="dk1"/>
              </a:buClr>
              <a:buSzPts val="1400"/>
              <a:buFont typeface="Calibri"/>
              <a:buNone/>
              <a:defRPr/>
            </a:lvl3pPr>
            <a:lvl4pPr lvl="3" algn="l">
              <a:spcBef>
                <a:spcPts val="0"/>
              </a:spcBef>
              <a:spcAft>
                <a:spcPts val="0"/>
              </a:spcAft>
              <a:buClr>
                <a:schemeClr val="dk1"/>
              </a:buClr>
              <a:buSzPts val="1400"/>
              <a:buFont typeface="Calibri"/>
              <a:buNone/>
              <a:defRPr/>
            </a:lvl4pPr>
            <a:lvl5pPr lvl="4" algn="l">
              <a:spcBef>
                <a:spcPts val="0"/>
              </a:spcBef>
              <a:spcAft>
                <a:spcPts val="0"/>
              </a:spcAft>
              <a:buClr>
                <a:schemeClr val="dk1"/>
              </a:buClr>
              <a:buSzPts val="1400"/>
              <a:buFont typeface="Calibri"/>
              <a:buNone/>
              <a:defRPr/>
            </a:lvl5pPr>
            <a:lvl6pPr lvl="5" algn="l">
              <a:spcBef>
                <a:spcPts val="0"/>
              </a:spcBef>
              <a:spcAft>
                <a:spcPts val="0"/>
              </a:spcAft>
              <a:buClr>
                <a:schemeClr val="dk1"/>
              </a:buClr>
              <a:buSzPts val="1400"/>
              <a:buFont typeface="Calibri"/>
              <a:buNone/>
              <a:defRPr/>
            </a:lvl6pPr>
            <a:lvl7pPr lvl="6" algn="l">
              <a:spcBef>
                <a:spcPts val="0"/>
              </a:spcBef>
              <a:spcAft>
                <a:spcPts val="0"/>
              </a:spcAft>
              <a:buClr>
                <a:schemeClr val="dk1"/>
              </a:buClr>
              <a:buSzPts val="1400"/>
              <a:buFont typeface="Calibri"/>
              <a:buNone/>
              <a:defRPr/>
            </a:lvl7pPr>
            <a:lvl8pPr lvl="7" algn="l">
              <a:spcBef>
                <a:spcPts val="0"/>
              </a:spcBef>
              <a:spcAft>
                <a:spcPts val="0"/>
              </a:spcAft>
              <a:buClr>
                <a:schemeClr val="dk1"/>
              </a:buClr>
              <a:buSzPts val="1400"/>
              <a:buFont typeface="Calibri"/>
              <a:buNone/>
              <a:defRPr/>
            </a:lvl8pPr>
            <a:lvl9pPr lvl="8" algn="l">
              <a:spcBef>
                <a:spcPts val="0"/>
              </a:spcBef>
              <a:spcAft>
                <a:spcPts val="0"/>
              </a:spcAft>
              <a:buClr>
                <a:schemeClr val="dk1"/>
              </a:buClr>
              <a:buSzPts val="1400"/>
              <a:buFont typeface="Calibri"/>
              <a:buNone/>
              <a:defRPr/>
            </a:lvl9pPr>
          </a:lstStyle>
          <a:p/>
        </p:txBody>
      </p:sp>
      <p:sp>
        <p:nvSpPr>
          <p:cNvPr id="168" name="Google Shape;168;p29"/>
          <p:cNvSpPr txBox="1"/>
          <p:nvPr>
            <p:ph idx="10" type="dt"/>
          </p:nvPr>
        </p:nvSpPr>
        <p:spPr>
          <a:xfrm>
            <a:off x="719693" y="10039349"/>
            <a:ext cx="3310588" cy="372859"/>
          </a:xfrm>
          <a:prstGeom prst="rect">
            <a:avLst/>
          </a:prstGeom>
          <a:noFill/>
          <a:ln>
            <a:noFill/>
          </a:ln>
        </p:spPr>
        <p:txBody>
          <a:bodyPr anchorCtr="0" anchor="t" bIns="0" lIns="0" spcFirstLastPara="1" rIns="0" wrap="square" tIns="0">
            <a:spAutoFit/>
          </a:bodyPr>
          <a:lstStyle>
            <a:lvl1pPr lvl="0" algn="l">
              <a:spcBef>
                <a:spcPts val="0"/>
              </a:spcBef>
              <a:spcAft>
                <a:spcPts val="0"/>
              </a:spcAft>
              <a:buClr>
                <a:srgbClr val="888888"/>
              </a:buClr>
              <a:buSzPts val="1400"/>
              <a:buFont typeface="Calibri"/>
              <a:buNone/>
              <a:defRPr>
                <a:solidFill>
                  <a:srgbClr val="888888"/>
                </a:solidFill>
              </a:defRPr>
            </a:lvl1pPr>
            <a:lvl2pPr lvl="1" algn="l">
              <a:spcBef>
                <a:spcPts val="0"/>
              </a:spcBef>
              <a:spcAft>
                <a:spcPts val="0"/>
              </a:spcAft>
              <a:buClr>
                <a:schemeClr val="dk1"/>
              </a:buClr>
              <a:buSzPts val="1400"/>
              <a:buFont typeface="Calibri"/>
              <a:buNone/>
              <a:defRPr/>
            </a:lvl2pPr>
            <a:lvl3pPr lvl="2" algn="l">
              <a:spcBef>
                <a:spcPts val="0"/>
              </a:spcBef>
              <a:spcAft>
                <a:spcPts val="0"/>
              </a:spcAft>
              <a:buClr>
                <a:schemeClr val="dk1"/>
              </a:buClr>
              <a:buSzPts val="1400"/>
              <a:buFont typeface="Calibri"/>
              <a:buNone/>
              <a:defRPr/>
            </a:lvl3pPr>
            <a:lvl4pPr lvl="3" algn="l">
              <a:spcBef>
                <a:spcPts val="0"/>
              </a:spcBef>
              <a:spcAft>
                <a:spcPts val="0"/>
              </a:spcAft>
              <a:buClr>
                <a:schemeClr val="dk1"/>
              </a:buClr>
              <a:buSzPts val="1400"/>
              <a:buFont typeface="Calibri"/>
              <a:buNone/>
              <a:defRPr/>
            </a:lvl4pPr>
            <a:lvl5pPr lvl="4" algn="l">
              <a:spcBef>
                <a:spcPts val="0"/>
              </a:spcBef>
              <a:spcAft>
                <a:spcPts val="0"/>
              </a:spcAft>
              <a:buClr>
                <a:schemeClr val="dk1"/>
              </a:buClr>
              <a:buSzPts val="1400"/>
              <a:buFont typeface="Calibri"/>
              <a:buNone/>
              <a:defRPr/>
            </a:lvl5pPr>
            <a:lvl6pPr lvl="5" algn="l">
              <a:spcBef>
                <a:spcPts val="0"/>
              </a:spcBef>
              <a:spcAft>
                <a:spcPts val="0"/>
              </a:spcAft>
              <a:buClr>
                <a:schemeClr val="dk1"/>
              </a:buClr>
              <a:buSzPts val="1400"/>
              <a:buFont typeface="Calibri"/>
              <a:buNone/>
              <a:defRPr/>
            </a:lvl6pPr>
            <a:lvl7pPr lvl="6" algn="l">
              <a:spcBef>
                <a:spcPts val="0"/>
              </a:spcBef>
              <a:spcAft>
                <a:spcPts val="0"/>
              </a:spcAft>
              <a:buClr>
                <a:schemeClr val="dk1"/>
              </a:buClr>
              <a:buSzPts val="1400"/>
              <a:buFont typeface="Calibri"/>
              <a:buNone/>
              <a:defRPr/>
            </a:lvl7pPr>
            <a:lvl8pPr lvl="7" algn="l">
              <a:spcBef>
                <a:spcPts val="0"/>
              </a:spcBef>
              <a:spcAft>
                <a:spcPts val="0"/>
              </a:spcAft>
              <a:buClr>
                <a:schemeClr val="dk1"/>
              </a:buClr>
              <a:buSzPts val="1400"/>
              <a:buFont typeface="Calibri"/>
              <a:buNone/>
              <a:defRPr/>
            </a:lvl8pPr>
            <a:lvl9pPr lvl="8" algn="l">
              <a:spcBef>
                <a:spcPts val="0"/>
              </a:spcBef>
              <a:spcAft>
                <a:spcPts val="0"/>
              </a:spcAft>
              <a:buClr>
                <a:schemeClr val="dk1"/>
              </a:buClr>
              <a:buSzPts val="1400"/>
              <a:buFont typeface="Calibri"/>
              <a:buNone/>
              <a:defRPr/>
            </a:lvl9pPr>
          </a:lstStyle>
          <a:p/>
        </p:txBody>
      </p:sp>
      <p:sp>
        <p:nvSpPr>
          <p:cNvPr id="169" name="Google Shape;169;p29"/>
          <p:cNvSpPr txBox="1"/>
          <p:nvPr>
            <p:ph idx="12" type="sldNum"/>
          </p:nvPr>
        </p:nvSpPr>
        <p:spPr>
          <a:xfrm>
            <a:off x="13635535" y="10354210"/>
            <a:ext cx="292322" cy="217495"/>
          </a:xfrm>
          <a:prstGeom prst="rect">
            <a:avLst/>
          </a:prstGeom>
          <a:noFill/>
          <a:ln>
            <a:noFill/>
          </a:ln>
        </p:spPr>
        <p:txBody>
          <a:bodyPr anchorCtr="0" anchor="t" bIns="0" lIns="0" spcFirstLastPara="1" rIns="0" wrap="square" tIns="0">
            <a:spAutoFit/>
          </a:bodyPr>
          <a:lstStyle>
            <a:lvl1pPr indent="0" lvl="0" marL="51286" marR="0" algn="l">
              <a:lnSpc>
                <a:spcPct val="105499"/>
              </a:lnSpc>
              <a:spcBef>
                <a:spcPts val="0"/>
              </a:spcBef>
              <a:buClr>
                <a:schemeClr val="dk1"/>
              </a:buClr>
              <a:buSzPts val="1346"/>
              <a:buFont typeface="Calibri"/>
              <a:buNone/>
              <a:defRPr b="0" i="0" sz="1346" u="none" cap="none" strike="noStrike">
                <a:solidFill>
                  <a:schemeClr val="dk1"/>
                </a:solidFill>
                <a:latin typeface="Calibri"/>
                <a:ea typeface="Calibri"/>
                <a:cs typeface="Calibri"/>
                <a:sym typeface="Calibri"/>
              </a:defRPr>
            </a:lvl1pPr>
            <a:lvl2pPr indent="0" lvl="1" marL="51286" marR="0" algn="l">
              <a:lnSpc>
                <a:spcPct val="105499"/>
              </a:lnSpc>
              <a:spcBef>
                <a:spcPts val="0"/>
              </a:spcBef>
              <a:buClr>
                <a:schemeClr val="dk1"/>
              </a:buClr>
              <a:buSzPts val="1346"/>
              <a:buFont typeface="Calibri"/>
              <a:buNone/>
              <a:defRPr b="0" i="0" sz="1346" u="none" cap="none" strike="noStrike">
                <a:solidFill>
                  <a:schemeClr val="dk1"/>
                </a:solidFill>
                <a:latin typeface="Calibri"/>
                <a:ea typeface="Calibri"/>
                <a:cs typeface="Calibri"/>
                <a:sym typeface="Calibri"/>
              </a:defRPr>
            </a:lvl2pPr>
            <a:lvl3pPr indent="0" lvl="2" marL="51286" marR="0" algn="l">
              <a:lnSpc>
                <a:spcPct val="105499"/>
              </a:lnSpc>
              <a:spcBef>
                <a:spcPts val="0"/>
              </a:spcBef>
              <a:buClr>
                <a:schemeClr val="dk1"/>
              </a:buClr>
              <a:buSzPts val="1346"/>
              <a:buFont typeface="Calibri"/>
              <a:buNone/>
              <a:defRPr b="0" i="0" sz="1346" u="none" cap="none" strike="noStrike">
                <a:solidFill>
                  <a:schemeClr val="dk1"/>
                </a:solidFill>
                <a:latin typeface="Calibri"/>
                <a:ea typeface="Calibri"/>
                <a:cs typeface="Calibri"/>
                <a:sym typeface="Calibri"/>
              </a:defRPr>
            </a:lvl3pPr>
            <a:lvl4pPr indent="0" lvl="3" marL="51286" marR="0" algn="l">
              <a:lnSpc>
                <a:spcPct val="105499"/>
              </a:lnSpc>
              <a:spcBef>
                <a:spcPts val="0"/>
              </a:spcBef>
              <a:buClr>
                <a:schemeClr val="dk1"/>
              </a:buClr>
              <a:buSzPts val="1346"/>
              <a:buFont typeface="Calibri"/>
              <a:buNone/>
              <a:defRPr b="0" i="0" sz="1346" u="none" cap="none" strike="noStrike">
                <a:solidFill>
                  <a:schemeClr val="dk1"/>
                </a:solidFill>
                <a:latin typeface="Calibri"/>
                <a:ea typeface="Calibri"/>
                <a:cs typeface="Calibri"/>
                <a:sym typeface="Calibri"/>
              </a:defRPr>
            </a:lvl4pPr>
            <a:lvl5pPr indent="0" lvl="4" marL="51286" marR="0" algn="l">
              <a:lnSpc>
                <a:spcPct val="105499"/>
              </a:lnSpc>
              <a:spcBef>
                <a:spcPts val="0"/>
              </a:spcBef>
              <a:buClr>
                <a:schemeClr val="dk1"/>
              </a:buClr>
              <a:buSzPts val="1346"/>
              <a:buFont typeface="Calibri"/>
              <a:buNone/>
              <a:defRPr b="0" i="0" sz="1346" u="none" cap="none" strike="noStrike">
                <a:solidFill>
                  <a:schemeClr val="dk1"/>
                </a:solidFill>
                <a:latin typeface="Calibri"/>
                <a:ea typeface="Calibri"/>
                <a:cs typeface="Calibri"/>
                <a:sym typeface="Calibri"/>
              </a:defRPr>
            </a:lvl5pPr>
            <a:lvl6pPr indent="0" lvl="5" marL="51286" marR="0" algn="l">
              <a:lnSpc>
                <a:spcPct val="105499"/>
              </a:lnSpc>
              <a:spcBef>
                <a:spcPts val="0"/>
              </a:spcBef>
              <a:buClr>
                <a:schemeClr val="dk1"/>
              </a:buClr>
              <a:buSzPts val="1346"/>
              <a:buFont typeface="Calibri"/>
              <a:buNone/>
              <a:defRPr b="0" i="0" sz="1346" u="none" cap="none" strike="noStrike">
                <a:solidFill>
                  <a:schemeClr val="dk1"/>
                </a:solidFill>
                <a:latin typeface="Calibri"/>
                <a:ea typeface="Calibri"/>
                <a:cs typeface="Calibri"/>
                <a:sym typeface="Calibri"/>
              </a:defRPr>
            </a:lvl6pPr>
            <a:lvl7pPr indent="0" lvl="6" marL="51286" marR="0" algn="l">
              <a:lnSpc>
                <a:spcPct val="105499"/>
              </a:lnSpc>
              <a:spcBef>
                <a:spcPts val="0"/>
              </a:spcBef>
              <a:buClr>
                <a:schemeClr val="dk1"/>
              </a:buClr>
              <a:buSzPts val="1346"/>
              <a:buFont typeface="Calibri"/>
              <a:buNone/>
              <a:defRPr b="0" i="0" sz="1346" u="none" cap="none" strike="noStrike">
                <a:solidFill>
                  <a:schemeClr val="dk1"/>
                </a:solidFill>
                <a:latin typeface="Calibri"/>
                <a:ea typeface="Calibri"/>
                <a:cs typeface="Calibri"/>
                <a:sym typeface="Calibri"/>
              </a:defRPr>
            </a:lvl7pPr>
            <a:lvl8pPr indent="0" lvl="7" marL="51286" marR="0" algn="l">
              <a:lnSpc>
                <a:spcPct val="105499"/>
              </a:lnSpc>
              <a:spcBef>
                <a:spcPts val="0"/>
              </a:spcBef>
              <a:buClr>
                <a:schemeClr val="dk1"/>
              </a:buClr>
              <a:buSzPts val="1346"/>
              <a:buFont typeface="Calibri"/>
              <a:buNone/>
              <a:defRPr b="0" i="0" sz="1346" u="none" cap="none" strike="noStrike">
                <a:solidFill>
                  <a:schemeClr val="dk1"/>
                </a:solidFill>
                <a:latin typeface="Calibri"/>
                <a:ea typeface="Calibri"/>
                <a:cs typeface="Calibri"/>
                <a:sym typeface="Calibri"/>
              </a:defRPr>
            </a:lvl8pPr>
            <a:lvl9pPr indent="0" lvl="8" marL="51286" marR="0" algn="l">
              <a:lnSpc>
                <a:spcPct val="105499"/>
              </a:lnSpc>
              <a:spcBef>
                <a:spcPts val="0"/>
              </a:spcBef>
              <a:buClr>
                <a:schemeClr val="dk1"/>
              </a:buClr>
              <a:buSzPts val="1346"/>
              <a:buFont typeface="Calibri"/>
              <a:buNone/>
              <a:defRPr b="0" i="0" sz="1346" u="none" cap="none" strike="noStrike">
                <a:solidFill>
                  <a:schemeClr val="dk1"/>
                </a:solidFill>
                <a:latin typeface="Calibri"/>
                <a:ea typeface="Calibri"/>
                <a:cs typeface="Calibri"/>
                <a:sym typeface="Calibri"/>
              </a:defRPr>
            </a:lvl9pPr>
          </a:lstStyle>
          <a:p>
            <a:pPr indent="0" lvl="0" marL="51286" rtl="0" algn="l">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p:cSld name="Title Slide">
    <p:spTree>
      <p:nvGrpSpPr>
        <p:cNvPr id="170" name="Shape 170"/>
        <p:cNvGrpSpPr/>
        <p:nvPr/>
      </p:nvGrpSpPr>
      <p:grpSpPr>
        <a:xfrm>
          <a:off x="0" y="0"/>
          <a:ext cx="0" cy="0"/>
          <a:chOff x="0" y="0"/>
          <a:chExt cx="0" cy="0"/>
        </a:xfrm>
      </p:grpSpPr>
      <p:sp>
        <p:nvSpPr>
          <p:cNvPr id="171" name="Google Shape;171;p30"/>
          <p:cNvSpPr txBox="1"/>
          <p:nvPr>
            <p:ph type="ctrTitle"/>
          </p:nvPr>
        </p:nvSpPr>
        <p:spPr>
          <a:xfrm>
            <a:off x="1079540" y="3346450"/>
            <a:ext cx="12234784" cy="276999"/>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2" name="Google Shape;172;p30"/>
          <p:cNvSpPr txBox="1"/>
          <p:nvPr>
            <p:ph idx="1" type="subTitle"/>
          </p:nvPr>
        </p:nvSpPr>
        <p:spPr>
          <a:xfrm>
            <a:off x="2159080" y="6045201"/>
            <a:ext cx="10075704" cy="276999"/>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3" name="Google Shape;173;p30"/>
          <p:cNvSpPr txBox="1"/>
          <p:nvPr>
            <p:ph idx="11" type="ftr"/>
          </p:nvPr>
        </p:nvSpPr>
        <p:spPr>
          <a:xfrm>
            <a:off x="4893914" y="10039349"/>
            <a:ext cx="4606036" cy="372859"/>
          </a:xfrm>
          <a:prstGeom prst="rect">
            <a:avLst/>
          </a:prstGeom>
          <a:noFill/>
          <a:ln>
            <a:noFill/>
          </a:ln>
        </p:spPr>
        <p:txBody>
          <a:bodyPr anchorCtr="0" anchor="t" bIns="0" lIns="0" spcFirstLastPara="1" rIns="0" wrap="square" tIns="0">
            <a:spAutoFit/>
          </a:bodyPr>
          <a:lstStyle>
            <a:lvl1pPr lvl="0" algn="ctr">
              <a:spcBef>
                <a:spcPts val="0"/>
              </a:spcBef>
              <a:spcAft>
                <a:spcPts val="0"/>
              </a:spcAft>
              <a:buClr>
                <a:srgbClr val="888888"/>
              </a:buClr>
              <a:buSzPts val="1400"/>
              <a:buFont typeface="Calibri"/>
              <a:buNone/>
              <a:defRPr>
                <a:solidFill>
                  <a:srgbClr val="888888"/>
                </a:solidFill>
              </a:defRPr>
            </a:lvl1pPr>
            <a:lvl2pPr lvl="1" algn="l">
              <a:spcBef>
                <a:spcPts val="0"/>
              </a:spcBef>
              <a:spcAft>
                <a:spcPts val="0"/>
              </a:spcAft>
              <a:buClr>
                <a:schemeClr val="dk1"/>
              </a:buClr>
              <a:buSzPts val="1400"/>
              <a:buFont typeface="Calibri"/>
              <a:buNone/>
              <a:defRPr/>
            </a:lvl2pPr>
            <a:lvl3pPr lvl="2" algn="l">
              <a:spcBef>
                <a:spcPts val="0"/>
              </a:spcBef>
              <a:spcAft>
                <a:spcPts val="0"/>
              </a:spcAft>
              <a:buClr>
                <a:schemeClr val="dk1"/>
              </a:buClr>
              <a:buSzPts val="1400"/>
              <a:buFont typeface="Calibri"/>
              <a:buNone/>
              <a:defRPr/>
            </a:lvl3pPr>
            <a:lvl4pPr lvl="3" algn="l">
              <a:spcBef>
                <a:spcPts val="0"/>
              </a:spcBef>
              <a:spcAft>
                <a:spcPts val="0"/>
              </a:spcAft>
              <a:buClr>
                <a:schemeClr val="dk1"/>
              </a:buClr>
              <a:buSzPts val="1400"/>
              <a:buFont typeface="Calibri"/>
              <a:buNone/>
              <a:defRPr/>
            </a:lvl4pPr>
            <a:lvl5pPr lvl="4" algn="l">
              <a:spcBef>
                <a:spcPts val="0"/>
              </a:spcBef>
              <a:spcAft>
                <a:spcPts val="0"/>
              </a:spcAft>
              <a:buClr>
                <a:schemeClr val="dk1"/>
              </a:buClr>
              <a:buSzPts val="1400"/>
              <a:buFont typeface="Calibri"/>
              <a:buNone/>
              <a:defRPr/>
            </a:lvl5pPr>
            <a:lvl6pPr lvl="5" algn="l">
              <a:spcBef>
                <a:spcPts val="0"/>
              </a:spcBef>
              <a:spcAft>
                <a:spcPts val="0"/>
              </a:spcAft>
              <a:buClr>
                <a:schemeClr val="dk1"/>
              </a:buClr>
              <a:buSzPts val="1400"/>
              <a:buFont typeface="Calibri"/>
              <a:buNone/>
              <a:defRPr/>
            </a:lvl6pPr>
            <a:lvl7pPr lvl="6" algn="l">
              <a:spcBef>
                <a:spcPts val="0"/>
              </a:spcBef>
              <a:spcAft>
                <a:spcPts val="0"/>
              </a:spcAft>
              <a:buClr>
                <a:schemeClr val="dk1"/>
              </a:buClr>
              <a:buSzPts val="1400"/>
              <a:buFont typeface="Calibri"/>
              <a:buNone/>
              <a:defRPr/>
            </a:lvl7pPr>
            <a:lvl8pPr lvl="7" algn="l">
              <a:spcBef>
                <a:spcPts val="0"/>
              </a:spcBef>
              <a:spcAft>
                <a:spcPts val="0"/>
              </a:spcAft>
              <a:buClr>
                <a:schemeClr val="dk1"/>
              </a:buClr>
              <a:buSzPts val="1400"/>
              <a:buFont typeface="Calibri"/>
              <a:buNone/>
              <a:defRPr/>
            </a:lvl8pPr>
            <a:lvl9pPr lvl="8" algn="l">
              <a:spcBef>
                <a:spcPts val="0"/>
              </a:spcBef>
              <a:spcAft>
                <a:spcPts val="0"/>
              </a:spcAft>
              <a:buClr>
                <a:schemeClr val="dk1"/>
              </a:buClr>
              <a:buSzPts val="1400"/>
              <a:buFont typeface="Calibri"/>
              <a:buNone/>
              <a:defRPr/>
            </a:lvl9pPr>
          </a:lstStyle>
          <a:p/>
        </p:txBody>
      </p:sp>
      <p:sp>
        <p:nvSpPr>
          <p:cNvPr id="174" name="Google Shape;174;p30"/>
          <p:cNvSpPr txBox="1"/>
          <p:nvPr>
            <p:ph idx="10" type="dt"/>
          </p:nvPr>
        </p:nvSpPr>
        <p:spPr>
          <a:xfrm>
            <a:off x="719693" y="10039349"/>
            <a:ext cx="3310588" cy="372859"/>
          </a:xfrm>
          <a:prstGeom prst="rect">
            <a:avLst/>
          </a:prstGeom>
          <a:noFill/>
          <a:ln>
            <a:noFill/>
          </a:ln>
        </p:spPr>
        <p:txBody>
          <a:bodyPr anchorCtr="0" anchor="t" bIns="0" lIns="0" spcFirstLastPara="1" rIns="0" wrap="square" tIns="0">
            <a:spAutoFit/>
          </a:bodyPr>
          <a:lstStyle>
            <a:lvl1pPr lvl="0" algn="l">
              <a:spcBef>
                <a:spcPts val="0"/>
              </a:spcBef>
              <a:spcAft>
                <a:spcPts val="0"/>
              </a:spcAft>
              <a:buClr>
                <a:srgbClr val="888888"/>
              </a:buClr>
              <a:buSzPts val="1400"/>
              <a:buFont typeface="Calibri"/>
              <a:buNone/>
              <a:defRPr>
                <a:solidFill>
                  <a:srgbClr val="888888"/>
                </a:solidFill>
              </a:defRPr>
            </a:lvl1pPr>
            <a:lvl2pPr lvl="1" algn="l">
              <a:spcBef>
                <a:spcPts val="0"/>
              </a:spcBef>
              <a:spcAft>
                <a:spcPts val="0"/>
              </a:spcAft>
              <a:buClr>
                <a:schemeClr val="dk1"/>
              </a:buClr>
              <a:buSzPts val="1400"/>
              <a:buFont typeface="Calibri"/>
              <a:buNone/>
              <a:defRPr/>
            </a:lvl2pPr>
            <a:lvl3pPr lvl="2" algn="l">
              <a:spcBef>
                <a:spcPts val="0"/>
              </a:spcBef>
              <a:spcAft>
                <a:spcPts val="0"/>
              </a:spcAft>
              <a:buClr>
                <a:schemeClr val="dk1"/>
              </a:buClr>
              <a:buSzPts val="1400"/>
              <a:buFont typeface="Calibri"/>
              <a:buNone/>
              <a:defRPr/>
            </a:lvl3pPr>
            <a:lvl4pPr lvl="3" algn="l">
              <a:spcBef>
                <a:spcPts val="0"/>
              </a:spcBef>
              <a:spcAft>
                <a:spcPts val="0"/>
              </a:spcAft>
              <a:buClr>
                <a:schemeClr val="dk1"/>
              </a:buClr>
              <a:buSzPts val="1400"/>
              <a:buFont typeface="Calibri"/>
              <a:buNone/>
              <a:defRPr/>
            </a:lvl4pPr>
            <a:lvl5pPr lvl="4" algn="l">
              <a:spcBef>
                <a:spcPts val="0"/>
              </a:spcBef>
              <a:spcAft>
                <a:spcPts val="0"/>
              </a:spcAft>
              <a:buClr>
                <a:schemeClr val="dk1"/>
              </a:buClr>
              <a:buSzPts val="1400"/>
              <a:buFont typeface="Calibri"/>
              <a:buNone/>
              <a:defRPr/>
            </a:lvl5pPr>
            <a:lvl6pPr lvl="5" algn="l">
              <a:spcBef>
                <a:spcPts val="0"/>
              </a:spcBef>
              <a:spcAft>
                <a:spcPts val="0"/>
              </a:spcAft>
              <a:buClr>
                <a:schemeClr val="dk1"/>
              </a:buClr>
              <a:buSzPts val="1400"/>
              <a:buFont typeface="Calibri"/>
              <a:buNone/>
              <a:defRPr/>
            </a:lvl6pPr>
            <a:lvl7pPr lvl="6" algn="l">
              <a:spcBef>
                <a:spcPts val="0"/>
              </a:spcBef>
              <a:spcAft>
                <a:spcPts val="0"/>
              </a:spcAft>
              <a:buClr>
                <a:schemeClr val="dk1"/>
              </a:buClr>
              <a:buSzPts val="1400"/>
              <a:buFont typeface="Calibri"/>
              <a:buNone/>
              <a:defRPr/>
            </a:lvl7pPr>
            <a:lvl8pPr lvl="7" algn="l">
              <a:spcBef>
                <a:spcPts val="0"/>
              </a:spcBef>
              <a:spcAft>
                <a:spcPts val="0"/>
              </a:spcAft>
              <a:buClr>
                <a:schemeClr val="dk1"/>
              </a:buClr>
              <a:buSzPts val="1400"/>
              <a:buFont typeface="Calibri"/>
              <a:buNone/>
              <a:defRPr/>
            </a:lvl8pPr>
            <a:lvl9pPr lvl="8" algn="l">
              <a:spcBef>
                <a:spcPts val="0"/>
              </a:spcBef>
              <a:spcAft>
                <a:spcPts val="0"/>
              </a:spcAft>
              <a:buClr>
                <a:schemeClr val="dk1"/>
              </a:buClr>
              <a:buSzPts val="1400"/>
              <a:buFont typeface="Calibri"/>
              <a:buNone/>
              <a:defRPr/>
            </a:lvl9pPr>
          </a:lstStyle>
          <a:p/>
        </p:txBody>
      </p:sp>
      <p:sp>
        <p:nvSpPr>
          <p:cNvPr id="175" name="Google Shape;175;p30"/>
          <p:cNvSpPr txBox="1"/>
          <p:nvPr>
            <p:ph idx="12" type="sldNum"/>
          </p:nvPr>
        </p:nvSpPr>
        <p:spPr>
          <a:xfrm>
            <a:off x="13635535" y="10354210"/>
            <a:ext cx="292322" cy="217495"/>
          </a:xfrm>
          <a:prstGeom prst="rect">
            <a:avLst/>
          </a:prstGeom>
          <a:noFill/>
          <a:ln>
            <a:noFill/>
          </a:ln>
        </p:spPr>
        <p:txBody>
          <a:bodyPr anchorCtr="0" anchor="t" bIns="0" lIns="0" spcFirstLastPara="1" rIns="0" wrap="square" tIns="0">
            <a:spAutoFit/>
          </a:bodyPr>
          <a:lstStyle>
            <a:lvl1pPr indent="0" lvl="0" marL="51286" marR="0" algn="l">
              <a:lnSpc>
                <a:spcPct val="105499"/>
              </a:lnSpc>
              <a:spcBef>
                <a:spcPts val="0"/>
              </a:spcBef>
              <a:buClr>
                <a:schemeClr val="dk1"/>
              </a:buClr>
              <a:buSzPts val="1346"/>
              <a:buFont typeface="Calibri"/>
              <a:buNone/>
              <a:defRPr b="0" i="0" sz="1346" u="none" cap="none" strike="noStrike">
                <a:solidFill>
                  <a:schemeClr val="dk1"/>
                </a:solidFill>
                <a:latin typeface="Calibri"/>
                <a:ea typeface="Calibri"/>
                <a:cs typeface="Calibri"/>
                <a:sym typeface="Calibri"/>
              </a:defRPr>
            </a:lvl1pPr>
            <a:lvl2pPr indent="0" lvl="1" marL="51286" marR="0" algn="l">
              <a:lnSpc>
                <a:spcPct val="105499"/>
              </a:lnSpc>
              <a:spcBef>
                <a:spcPts val="0"/>
              </a:spcBef>
              <a:buClr>
                <a:schemeClr val="dk1"/>
              </a:buClr>
              <a:buSzPts val="1346"/>
              <a:buFont typeface="Calibri"/>
              <a:buNone/>
              <a:defRPr b="0" i="0" sz="1346" u="none" cap="none" strike="noStrike">
                <a:solidFill>
                  <a:schemeClr val="dk1"/>
                </a:solidFill>
                <a:latin typeface="Calibri"/>
                <a:ea typeface="Calibri"/>
                <a:cs typeface="Calibri"/>
                <a:sym typeface="Calibri"/>
              </a:defRPr>
            </a:lvl2pPr>
            <a:lvl3pPr indent="0" lvl="2" marL="51286" marR="0" algn="l">
              <a:lnSpc>
                <a:spcPct val="105499"/>
              </a:lnSpc>
              <a:spcBef>
                <a:spcPts val="0"/>
              </a:spcBef>
              <a:buClr>
                <a:schemeClr val="dk1"/>
              </a:buClr>
              <a:buSzPts val="1346"/>
              <a:buFont typeface="Calibri"/>
              <a:buNone/>
              <a:defRPr b="0" i="0" sz="1346" u="none" cap="none" strike="noStrike">
                <a:solidFill>
                  <a:schemeClr val="dk1"/>
                </a:solidFill>
                <a:latin typeface="Calibri"/>
                <a:ea typeface="Calibri"/>
                <a:cs typeface="Calibri"/>
                <a:sym typeface="Calibri"/>
              </a:defRPr>
            </a:lvl3pPr>
            <a:lvl4pPr indent="0" lvl="3" marL="51286" marR="0" algn="l">
              <a:lnSpc>
                <a:spcPct val="105499"/>
              </a:lnSpc>
              <a:spcBef>
                <a:spcPts val="0"/>
              </a:spcBef>
              <a:buClr>
                <a:schemeClr val="dk1"/>
              </a:buClr>
              <a:buSzPts val="1346"/>
              <a:buFont typeface="Calibri"/>
              <a:buNone/>
              <a:defRPr b="0" i="0" sz="1346" u="none" cap="none" strike="noStrike">
                <a:solidFill>
                  <a:schemeClr val="dk1"/>
                </a:solidFill>
                <a:latin typeface="Calibri"/>
                <a:ea typeface="Calibri"/>
                <a:cs typeface="Calibri"/>
                <a:sym typeface="Calibri"/>
              </a:defRPr>
            </a:lvl4pPr>
            <a:lvl5pPr indent="0" lvl="4" marL="51286" marR="0" algn="l">
              <a:lnSpc>
                <a:spcPct val="105499"/>
              </a:lnSpc>
              <a:spcBef>
                <a:spcPts val="0"/>
              </a:spcBef>
              <a:buClr>
                <a:schemeClr val="dk1"/>
              </a:buClr>
              <a:buSzPts val="1346"/>
              <a:buFont typeface="Calibri"/>
              <a:buNone/>
              <a:defRPr b="0" i="0" sz="1346" u="none" cap="none" strike="noStrike">
                <a:solidFill>
                  <a:schemeClr val="dk1"/>
                </a:solidFill>
                <a:latin typeface="Calibri"/>
                <a:ea typeface="Calibri"/>
                <a:cs typeface="Calibri"/>
                <a:sym typeface="Calibri"/>
              </a:defRPr>
            </a:lvl5pPr>
            <a:lvl6pPr indent="0" lvl="5" marL="51286" marR="0" algn="l">
              <a:lnSpc>
                <a:spcPct val="105499"/>
              </a:lnSpc>
              <a:spcBef>
                <a:spcPts val="0"/>
              </a:spcBef>
              <a:buClr>
                <a:schemeClr val="dk1"/>
              </a:buClr>
              <a:buSzPts val="1346"/>
              <a:buFont typeface="Calibri"/>
              <a:buNone/>
              <a:defRPr b="0" i="0" sz="1346" u="none" cap="none" strike="noStrike">
                <a:solidFill>
                  <a:schemeClr val="dk1"/>
                </a:solidFill>
                <a:latin typeface="Calibri"/>
                <a:ea typeface="Calibri"/>
                <a:cs typeface="Calibri"/>
                <a:sym typeface="Calibri"/>
              </a:defRPr>
            </a:lvl6pPr>
            <a:lvl7pPr indent="0" lvl="6" marL="51286" marR="0" algn="l">
              <a:lnSpc>
                <a:spcPct val="105499"/>
              </a:lnSpc>
              <a:spcBef>
                <a:spcPts val="0"/>
              </a:spcBef>
              <a:buClr>
                <a:schemeClr val="dk1"/>
              </a:buClr>
              <a:buSzPts val="1346"/>
              <a:buFont typeface="Calibri"/>
              <a:buNone/>
              <a:defRPr b="0" i="0" sz="1346" u="none" cap="none" strike="noStrike">
                <a:solidFill>
                  <a:schemeClr val="dk1"/>
                </a:solidFill>
                <a:latin typeface="Calibri"/>
                <a:ea typeface="Calibri"/>
                <a:cs typeface="Calibri"/>
                <a:sym typeface="Calibri"/>
              </a:defRPr>
            </a:lvl7pPr>
            <a:lvl8pPr indent="0" lvl="7" marL="51286" marR="0" algn="l">
              <a:lnSpc>
                <a:spcPct val="105499"/>
              </a:lnSpc>
              <a:spcBef>
                <a:spcPts val="0"/>
              </a:spcBef>
              <a:buClr>
                <a:schemeClr val="dk1"/>
              </a:buClr>
              <a:buSzPts val="1346"/>
              <a:buFont typeface="Calibri"/>
              <a:buNone/>
              <a:defRPr b="0" i="0" sz="1346" u="none" cap="none" strike="noStrike">
                <a:solidFill>
                  <a:schemeClr val="dk1"/>
                </a:solidFill>
                <a:latin typeface="Calibri"/>
                <a:ea typeface="Calibri"/>
                <a:cs typeface="Calibri"/>
                <a:sym typeface="Calibri"/>
              </a:defRPr>
            </a:lvl8pPr>
            <a:lvl9pPr indent="0" lvl="8" marL="51286" marR="0" algn="l">
              <a:lnSpc>
                <a:spcPct val="105499"/>
              </a:lnSpc>
              <a:spcBef>
                <a:spcPts val="0"/>
              </a:spcBef>
              <a:buClr>
                <a:schemeClr val="dk1"/>
              </a:buClr>
              <a:buSzPts val="1346"/>
              <a:buFont typeface="Calibri"/>
              <a:buNone/>
              <a:defRPr b="0" i="0" sz="1346" u="none" cap="none" strike="noStrike">
                <a:solidFill>
                  <a:schemeClr val="dk1"/>
                </a:solidFill>
                <a:latin typeface="Calibri"/>
                <a:ea typeface="Calibri"/>
                <a:cs typeface="Calibri"/>
                <a:sym typeface="Calibri"/>
              </a:defRPr>
            </a:lvl9pPr>
          </a:lstStyle>
          <a:p>
            <a:pPr indent="0" lvl="0" marL="51286" rtl="0" algn="l">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showMasterSp="0">
  <p:cSld name="Title Only">
    <p:spTree>
      <p:nvGrpSpPr>
        <p:cNvPr id="176" name="Shape 176"/>
        <p:cNvGrpSpPr/>
        <p:nvPr/>
      </p:nvGrpSpPr>
      <p:grpSpPr>
        <a:xfrm>
          <a:off x="0" y="0"/>
          <a:ext cx="0" cy="0"/>
          <a:chOff x="0" y="0"/>
          <a:chExt cx="0" cy="0"/>
        </a:xfrm>
      </p:grpSpPr>
      <p:sp>
        <p:nvSpPr>
          <p:cNvPr id="177" name="Google Shape;177;p31"/>
          <p:cNvSpPr txBox="1"/>
          <p:nvPr>
            <p:ph type="title"/>
          </p:nvPr>
        </p:nvSpPr>
        <p:spPr>
          <a:xfrm>
            <a:off x="5756005" y="660934"/>
            <a:ext cx="2881850" cy="372859"/>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b="1" i="0" sz="2423">
                <a:solidFill>
                  <a:schemeClr val="dk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8" name="Google Shape;178;p31"/>
          <p:cNvSpPr txBox="1"/>
          <p:nvPr>
            <p:ph idx="11" type="ftr"/>
          </p:nvPr>
        </p:nvSpPr>
        <p:spPr>
          <a:xfrm>
            <a:off x="4893914" y="10039349"/>
            <a:ext cx="4606036" cy="372859"/>
          </a:xfrm>
          <a:prstGeom prst="rect">
            <a:avLst/>
          </a:prstGeom>
          <a:noFill/>
          <a:ln>
            <a:noFill/>
          </a:ln>
        </p:spPr>
        <p:txBody>
          <a:bodyPr anchorCtr="0" anchor="t" bIns="0" lIns="0" spcFirstLastPara="1" rIns="0" wrap="square" tIns="0">
            <a:spAutoFit/>
          </a:bodyPr>
          <a:lstStyle>
            <a:lvl1pPr lvl="0" algn="ctr">
              <a:spcBef>
                <a:spcPts val="0"/>
              </a:spcBef>
              <a:spcAft>
                <a:spcPts val="0"/>
              </a:spcAft>
              <a:buClr>
                <a:srgbClr val="888888"/>
              </a:buClr>
              <a:buSzPts val="1400"/>
              <a:buFont typeface="Calibri"/>
              <a:buNone/>
              <a:defRPr>
                <a:solidFill>
                  <a:srgbClr val="888888"/>
                </a:solidFill>
              </a:defRPr>
            </a:lvl1pPr>
            <a:lvl2pPr lvl="1" algn="l">
              <a:spcBef>
                <a:spcPts val="0"/>
              </a:spcBef>
              <a:spcAft>
                <a:spcPts val="0"/>
              </a:spcAft>
              <a:buClr>
                <a:schemeClr val="dk1"/>
              </a:buClr>
              <a:buSzPts val="1400"/>
              <a:buFont typeface="Calibri"/>
              <a:buNone/>
              <a:defRPr/>
            </a:lvl2pPr>
            <a:lvl3pPr lvl="2" algn="l">
              <a:spcBef>
                <a:spcPts val="0"/>
              </a:spcBef>
              <a:spcAft>
                <a:spcPts val="0"/>
              </a:spcAft>
              <a:buClr>
                <a:schemeClr val="dk1"/>
              </a:buClr>
              <a:buSzPts val="1400"/>
              <a:buFont typeface="Calibri"/>
              <a:buNone/>
              <a:defRPr/>
            </a:lvl3pPr>
            <a:lvl4pPr lvl="3" algn="l">
              <a:spcBef>
                <a:spcPts val="0"/>
              </a:spcBef>
              <a:spcAft>
                <a:spcPts val="0"/>
              </a:spcAft>
              <a:buClr>
                <a:schemeClr val="dk1"/>
              </a:buClr>
              <a:buSzPts val="1400"/>
              <a:buFont typeface="Calibri"/>
              <a:buNone/>
              <a:defRPr/>
            </a:lvl4pPr>
            <a:lvl5pPr lvl="4" algn="l">
              <a:spcBef>
                <a:spcPts val="0"/>
              </a:spcBef>
              <a:spcAft>
                <a:spcPts val="0"/>
              </a:spcAft>
              <a:buClr>
                <a:schemeClr val="dk1"/>
              </a:buClr>
              <a:buSzPts val="1400"/>
              <a:buFont typeface="Calibri"/>
              <a:buNone/>
              <a:defRPr/>
            </a:lvl5pPr>
            <a:lvl6pPr lvl="5" algn="l">
              <a:spcBef>
                <a:spcPts val="0"/>
              </a:spcBef>
              <a:spcAft>
                <a:spcPts val="0"/>
              </a:spcAft>
              <a:buClr>
                <a:schemeClr val="dk1"/>
              </a:buClr>
              <a:buSzPts val="1400"/>
              <a:buFont typeface="Calibri"/>
              <a:buNone/>
              <a:defRPr/>
            </a:lvl6pPr>
            <a:lvl7pPr lvl="6" algn="l">
              <a:spcBef>
                <a:spcPts val="0"/>
              </a:spcBef>
              <a:spcAft>
                <a:spcPts val="0"/>
              </a:spcAft>
              <a:buClr>
                <a:schemeClr val="dk1"/>
              </a:buClr>
              <a:buSzPts val="1400"/>
              <a:buFont typeface="Calibri"/>
              <a:buNone/>
              <a:defRPr/>
            </a:lvl7pPr>
            <a:lvl8pPr lvl="7" algn="l">
              <a:spcBef>
                <a:spcPts val="0"/>
              </a:spcBef>
              <a:spcAft>
                <a:spcPts val="0"/>
              </a:spcAft>
              <a:buClr>
                <a:schemeClr val="dk1"/>
              </a:buClr>
              <a:buSzPts val="1400"/>
              <a:buFont typeface="Calibri"/>
              <a:buNone/>
              <a:defRPr/>
            </a:lvl8pPr>
            <a:lvl9pPr lvl="8" algn="l">
              <a:spcBef>
                <a:spcPts val="0"/>
              </a:spcBef>
              <a:spcAft>
                <a:spcPts val="0"/>
              </a:spcAft>
              <a:buClr>
                <a:schemeClr val="dk1"/>
              </a:buClr>
              <a:buSzPts val="1400"/>
              <a:buFont typeface="Calibri"/>
              <a:buNone/>
              <a:defRPr/>
            </a:lvl9pPr>
          </a:lstStyle>
          <a:p/>
        </p:txBody>
      </p:sp>
      <p:sp>
        <p:nvSpPr>
          <p:cNvPr id="179" name="Google Shape;179;p31"/>
          <p:cNvSpPr txBox="1"/>
          <p:nvPr>
            <p:ph idx="10" type="dt"/>
          </p:nvPr>
        </p:nvSpPr>
        <p:spPr>
          <a:xfrm>
            <a:off x="719693" y="10039349"/>
            <a:ext cx="3310588" cy="372859"/>
          </a:xfrm>
          <a:prstGeom prst="rect">
            <a:avLst/>
          </a:prstGeom>
          <a:noFill/>
          <a:ln>
            <a:noFill/>
          </a:ln>
        </p:spPr>
        <p:txBody>
          <a:bodyPr anchorCtr="0" anchor="t" bIns="0" lIns="0" spcFirstLastPara="1" rIns="0" wrap="square" tIns="0">
            <a:spAutoFit/>
          </a:bodyPr>
          <a:lstStyle>
            <a:lvl1pPr lvl="0" algn="l">
              <a:spcBef>
                <a:spcPts val="0"/>
              </a:spcBef>
              <a:spcAft>
                <a:spcPts val="0"/>
              </a:spcAft>
              <a:buClr>
                <a:srgbClr val="888888"/>
              </a:buClr>
              <a:buSzPts val="1400"/>
              <a:buFont typeface="Calibri"/>
              <a:buNone/>
              <a:defRPr>
                <a:solidFill>
                  <a:srgbClr val="888888"/>
                </a:solidFill>
              </a:defRPr>
            </a:lvl1pPr>
            <a:lvl2pPr lvl="1" algn="l">
              <a:spcBef>
                <a:spcPts val="0"/>
              </a:spcBef>
              <a:spcAft>
                <a:spcPts val="0"/>
              </a:spcAft>
              <a:buClr>
                <a:schemeClr val="dk1"/>
              </a:buClr>
              <a:buSzPts val="1400"/>
              <a:buFont typeface="Calibri"/>
              <a:buNone/>
              <a:defRPr/>
            </a:lvl2pPr>
            <a:lvl3pPr lvl="2" algn="l">
              <a:spcBef>
                <a:spcPts val="0"/>
              </a:spcBef>
              <a:spcAft>
                <a:spcPts val="0"/>
              </a:spcAft>
              <a:buClr>
                <a:schemeClr val="dk1"/>
              </a:buClr>
              <a:buSzPts val="1400"/>
              <a:buFont typeface="Calibri"/>
              <a:buNone/>
              <a:defRPr/>
            </a:lvl3pPr>
            <a:lvl4pPr lvl="3" algn="l">
              <a:spcBef>
                <a:spcPts val="0"/>
              </a:spcBef>
              <a:spcAft>
                <a:spcPts val="0"/>
              </a:spcAft>
              <a:buClr>
                <a:schemeClr val="dk1"/>
              </a:buClr>
              <a:buSzPts val="1400"/>
              <a:buFont typeface="Calibri"/>
              <a:buNone/>
              <a:defRPr/>
            </a:lvl4pPr>
            <a:lvl5pPr lvl="4" algn="l">
              <a:spcBef>
                <a:spcPts val="0"/>
              </a:spcBef>
              <a:spcAft>
                <a:spcPts val="0"/>
              </a:spcAft>
              <a:buClr>
                <a:schemeClr val="dk1"/>
              </a:buClr>
              <a:buSzPts val="1400"/>
              <a:buFont typeface="Calibri"/>
              <a:buNone/>
              <a:defRPr/>
            </a:lvl5pPr>
            <a:lvl6pPr lvl="5" algn="l">
              <a:spcBef>
                <a:spcPts val="0"/>
              </a:spcBef>
              <a:spcAft>
                <a:spcPts val="0"/>
              </a:spcAft>
              <a:buClr>
                <a:schemeClr val="dk1"/>
              </a:buClr>
              <a:buSzPts val="1400"/>
              <a:buFont typeface="Calibri"/>
              <a:buNone/>
              <a:defRPr/>
            </a:lvl6pPr>
            <a:lvl7pPr lvl="6" algn="l">
              <a:spcBef>
                <a:spcPts val="0"/>
              </a:spcBef>
              <a:spcAft>
                <a:spcPts val="0"/>
              </a:spcAft>
              <a:buClr>
                <a:schemeClr val="dk1"/>
              </a:buClr>
              <a:buSzPts val="1400"/>
              <a:buFont typeface="Calibri"/>
              <a:buNone/>
              <a:defRPr/>
            </a:lvl7pPr>
            <a:lvl8pPr lvl="7" algn="l">
              <a:spcBef>
                <a:spcPts val="0"/>
              </a:spcBef>
              <a:spcAft>
                <a:spcPts val="0"/>
              </a:spcAft>
              <a:buClr>
                <a:schemeClr val="dk1"/>
              </a:buClr>
              <a:buSzPts val="1400"/>
              <a:buFont typeface="Calibri"/>
              <a:buNone/>
              <a:defRPr/>
            </a:lvl8pPr>
            <a:lvl9pPr lvl="8" algn="l">
              <a:spcBef>
                <a:spcPts val="0"/>
              </a:spcBef>
              <a:spcAft>
                <a:spcPts val="0"/>
              </a:spcAft>
              <a:buClr>
                <a:schemeClr val="dk1"/>
              </a:buClr>
              <a:buSzPts val="1400"/>
              <a:buFont typeface="Calibri"/>
              <a:buNone/>
              <a:defRPr/>
            </a:lvl9pPr>
          </a:lstStyle>
          <a:p/>
        </p:txBody>
      </p:sp>
      <p:sp>
        <p:nvSpPr>
          <p:cNvPr id="180" name="Google Shape;180;p31"/>
          <p:cNvSpPr txBox="1"/>
          <p:nvPr>
            <p:ph idx="12" type="sldNum"/>
          </p:nvPr>
        </p:nvSpPr>
        <p:spPr>
          <a:xfrm>
            <a:off x="13635535" y="10354210"/>
            <a:ext cx="292322" cy="217495"/>
          </a:xfrm>
          <a:prstGeom prst="rect">
            <a:avLst/>
          </a:prstGeom>
          <a:noFill/>
          <a:ln>
            <a:noFill/>
          </a:ln>
        </p:spPr>
        <p:txBody>
          <a:bodyPr anchorCtr="0" anchor="t" bIns="0" lIns="0" spcFirstLastPara="1" rIns="0" wrap="square" tIns="0">
            <a:spAutoFit/>
          </a:bodyPr>
          <a:lstStyle>
            <a:lvl1pPr indent="0" lvl="0" marL="51286" marR="0" algn="l">
              <a:lnSpc>
                <a:spcPct val="105499"/>
              </a:lnSpc>
              <a:spcBef>
                <a:spcPts val="0"/>
              </a:spcBef>
              <a:buClr>
                <a:schemeClr val="dk1"/>
              </a:buClr>
              <a:buSzPts val="1346"/>
              <a:buFont typeface="Calibri"/>
              <a:buNone/>
              <a:defRPr b="0" i="0" sz="1346" u="none" cap="none" strike="noStrike">
                <a:solidFill>
                  <a:schemeClr val="dk1"/>
                </a:solidFill>
                <a:latin typeface="Calibri"/>
                <a:ea typeface="Calibri"/>
                <a:cs typeface="Calibri"/>
                <a:sym typeface="Calibri"/>
              </a:defRPr>
            </a:lvl1pPr>
            <a:lvl2pPr indent="0" lvl="1" marL="51286" marR="0" algn="l">
              <a:lnSpc>
                <a:spcPct val="105499"/>
              </a:lnSpc>
              <a:spcBef>
                <a:spcPts val="0"/>
              </a:spcBef>
              <a:buClr>
                <a:schemeClr val="dk1"/>
              </a:buClr>
              <a:buSzPts val="1346"/>
              <a:buFont typeface="Calibri"/>
              <a:buNone/>
              <a:defRPr b="0" i="0" sz="1346" u="none" cap="none" strike="noStrike">
                <a:solidFill>
                  <a:schemeClr val="dk1"/>
                </a:solidFill>
                <a:latin typeface="Calibri"/>
                <a:ea typeface="Calibri"/>
                <a:cs typeface="Calibri"/>
                <a:sym typeface="Calibri"/>
              </a:defRPr>
            </a:lvl2pPr>
            <a:lvl3pPr indent="0" lvl="2" marL="51286" marR="0" algn="l">
              <a:lnSpc>
                <a:spcPct val="105499"/>
              </a:lnSpc>
              <a:spcBef>
                <a:spcPts val="0"/>
              </a:spcBef>
              <a:buClr>
                <a:schemeClr val="dk1"/>
              </a:buClr>
              <a:buSzPts val="1346"/>
              <a:buFont typeface="Calibri"/>
              <a:buNone/>
              <a:defRPr b="0" i="0" sz="1346" u="none" cap="none" strike="noStrike">
                <a:solidFill>
                  <a:schemeClr val="dk1"/>
                </a:solidFill>
                <a:latin typeface="Calibri"/>
                <a:ea typeface="Calibri"/>
                <a:cs typeface="Calibri"/>
                <a:sym typeface="Calibri"/>
              </a:defRPr>
            </a:lvl3pPr>
            <a:lvl4pPr indent="0" lvl="3" marL="51286" marR="0" algn="l">
              <a:lnSpc>
                <a:spcPct val="105499"/>
              </a:lnSpc>
              <a:spcBef>
                <a:spcPts val="0"/>
              </a:spcBef>
              <a:buClr>
                <a:schemeClr val="dk1"/>
              </a:buClr>
              <a:buSzPts val="1346"/>
              <a:buFont typeface="Calibri"/>
              <a:buNone/>
              <a:defRPr b="0" i="0" sz="1346" u="none" cap="none" strike="noStrike">
                <a:solidFill>
                  <a:schemeClr val="dk1"/>
                </a:solidFill>
                <a:latin typeface="Calibri"/>
                <a:ea typeface="Calibri"/>
                <a:cs typeface="Calibri"/>
                <a:sym typeface="Calibri"/>
              </a:defRPr>
            </a:lvl4pPr>
            <a:lvl5pPr indent="0" lvl="4" marL="51286" marR="0" algn="l">
              <a:lnSpc>
                <a:spcPct val="105499"/>
              </a:lnSpc>
              <a:spcBef>
                <a:spcPts val="0"/>
              </a:spcBef>
              <a:buClr>
                <a:schemeClr val="dk1"/>
              </a:buClr>
              <a:buSzPts val="1346"/>
              <a:buFont typeface="Calibri"/>
              <a:buNone/>
              <a:defRPr b="0" i="0" sz="1346" u="none" cap="none" strike="noStrike">
                <a:solidFill>
                  <a:schemeClr val="dk1"/>
                </a:solidFill>
                <a:latin typeface="Calibri"/>
                <a:ea typeface="Calibri"/>
                <a:cs typeface="Calibri"/>
                <a:sym typeface="Calibri"/>
              </a:defRPr>
            </a:lvl5pPr>
            <a:lvl6pPr indent="0" lvl="5" marL="51286" marR="0" algn="l">
              <a:lnSpc>
                <a:spcPct val="105499"/>
              </a:lnSpc>
              <a:spcBef>
                <a:spcPts val="0"/>
              </a:spcBef>
              <a:buClr>
                <a:schemeClr val="dk1"/>
              </a:buClr>
              <a:buSzPts val="1346"/>
              <a:buFont typeface="Calibri"/>
              <a:buNone/>
              <a:defRPr b="0" i="0" sz="1346" u="none" cap="none" strike="noStrike">
                <a:solidFill>
                  <a:schemeClr val="dk1"/>
                </a:solidFill>
                <a:latin typeface="Calibri"/>
                <a:ea typeface="Calibri"/>
                <a:cs typeface="Calibri"/>
                <a:sym typeface="Calibri"/>
              </a:defRPr>
            </a:lvl6pPr>
            <a:lvl7pPr indent="0" lvl="6" marL="51286" marR="0" algn="l">
              <a:lnSpc>
                <a:spcPct val="105499"/>
              </a:lnSpc>
              <a:spcBef>
                <a:spcPts val="0"/>
              </a:spcBef>
              <a:buClr>
                <a:schemeClr val="dk1"/>
              </a:buClr>
              <a:buSzPts val="1346"/>
              <a:buFont typeface="Calibri"/>
              <a:buNone/>
              <a:defRPr b="0" i="0" sz="1346" u="none" cap="none" strike="noStrike">
                <a:solidFill>
                  <a:schemeClr val="dk1"/>
                </a:solidFill>
                <a:latin typeface="Calibri"/>
                <a:ea typeface="Calibri"/>
                <a:cs typeface="Calibri"/>
                <a:sym typeface="Calibri"/>
              </a:defRPr>
            </a:lvl7pPr>
            <a:lvl8pPr indent="0" lvl="7" marL="51286" marR="0" algn="l">
              <a:lnSpc>
                <a:spcPct val="105499"/>
              </a:lnSpc>
              <a:spcBef>
                <a:spcPts val="0"/>
              </a:spcBef>
              <a:buClr>
                <a:schemeClr val="dk1"/>
              </a:buClr>
              <a:buSzPts val="1346"/>
              <a:buFont typeface="Calibri"/>
              <a:buNone/>
              <a:defRPr b="0" i="0" sz="1346" u="none" cap="none" strike="noStrike">
                <a:solidFill>
                  <a:schemeClr val="dk1"/>
                </a:solidFill>
                <a:latin typeface="Calibri"/>
                <a:ea typeface="Calibri"/>
                <a:cs typeface="Calibri"/>
                <a:sym typeface="Calibri"/>
              </a:defRPr>
            </a:lvl8pPr>
            <a:lvl9pPr indent="0" lvl="8" marL="51286" marR="0" algn="l">
              <a:lnSpc>
                <a:spcPct val="105499"/>
              </a:lnSpc>
              <a:spcBef>
                <a:spcPts val="0"/>
              </a:spcBef>
              <a:buClr>
                <a:schemeClr val="dk1"/>
              </a:buClr>
              <a:buSzPts val="1346"/>
              <a:buFont typeface="Calibri"/>
              <a:buNone/>
              <a:defRPr b="0" i="0" sz="1346" u="none" cap="none" strike="noStrike">
                <a:solidFill>
                  <a:schemeClr val="dk1"/>
                </a:solidFill>
                <a:latin typeface="Calibri"/>
                <a:ea typeface="Calibri"/>
                <a:cs typeface="Calibri"/>
                <a:sym typeface="Calibri"/>
              </a:defRPr>
            </a:lvl9pPr>
          </a:lstStyle>
          <a:p>
            <a:pPr indent="0" lvl="0" marL="51286" rtl="0" algn="l">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spTree>
      <p:nvGrpSpPr>
        <p:cNvPr id="25" name="Shape 25"/>
        <p:cNvGrpSpPr/>
        <p:nvPr/>
      </p:nvGrpSpPr>
      <p:grpSpPr>
        <a:xfrm>
          <a:off x="0" y="0"/>
          <a:ext cx="0" cy="0"/>
          <a:chOff x="0" y="0"/>
          <a:chExt cx="0" cy="0"/>
        </a:xfrm>
      </p:grpSpPr>
      <p:sp>
        <p:nvSpPr>
          <p:cNvPr id="26" name="Google Shape;26;p4"/>
          <p:cNvSpPr txBox="1"/>
          <p:nvPr>
            <p:ph type="ctrTitle"/>
          </p:nvPr>
        </p:nvSpPr>
        <p:spPr>
          <a:xfrm>
            <a:off x="1079540" y="3346451"/>
            <a:ext cx="12234784" cy="369332"/>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0" sz="2400">
                <a:solidFill>
                  <a:srgbClr val="800000"/>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7" name="Google Shape;27;p4"/>
          <p:cNvSpPr txBox="1"/>
          <p:nvPr>
            <p:ph idx="1" type="subTitle"/>
          </p:nvPr>
        </p:nvSpPr>
        <p:spPr>
          <a:xfrm>
            <a:off x="2159080" y="6045201"/>
            <a:ext cx="10075704" cy="276999"/>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0" i="0">
                <a:solidFill>
                  <a:schemeClr val="dk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4"/>
          <p:cNvSpPr txBox="1"/>
          <p:nvPr>
            <p:ph idx="11" type="ftr"/>
          </p:nvPr>
        </p:nvSpPr>
        <p:spPr>
          <a:xfrm>
            <a:off x="4893914" y="10039351"/>
            <a:ext cx="4606036" cy="276999"/>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4"/>
          <p:cNvSpPr txBox="1"/>
          <p:nvPr>
            <p:ph idx="10" type="dt"/>
          </p:nvPr>
        </p:nvSpPr>
        <p:spPr>
          <a:xfrm>
            <a:off x="719693" y="10039351"/>
            <a:ext cx="3310588" cy="276999"/>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0" name="Google Shape;30;p4"/>
          <p:cNvSpPr txBox="1"/>
          <p:nvPr>
            <p:ph idx="12" type="sldNum"/>
          </p:nvPr>
        </p:nvSpPr>
        <p:spPr>
          <a:xfrm>
            <a:off x="10363582" y="10039351"/>
            <a:ext cx="3310588" cy="276999"/>
          </a:xfrm>
          <a:prstGeom prst="rect">
            <a:avLst/>
          </a:prstGeom>
          <a:noFill/>
          <a:ln>
            <a:noFill/>
          </a:ln>
        </p:spPr>
        <p:txBody>
          <a:bodyPr anchorCtr="0" anchor="t" bIns="0" lIns="0" spcFirstLastPara="1" rIns="0" wrap="square" tIns="0">
            <a:spAutoFit/>
          </a:bodyPr>
          <a:lstStyle>
            <a:lvl1pPr indent="0" lvl="0" algn="r">
              <a:spcBef>
                <a:spcPts val="0"/>
              </a:spcBef>
              <a:buNone/>
              <a:defRPr>
                <a:solidFill>
                  <a:srgbClr val="888888"/>
                </a:solidFill>
              </a:defRPr>
            </a:lvl1pPr>
            <a:lvl2pPr indent="0" lvl="1" algn="r">
              <a:spcBef>
                <a:spcPts val="0"/>
              </a:spcBef>
              <a:buNone/>
              <a:defRPr>
                <a:solidFill>
                  <a:srgbClr val="888888"/>
                </a:solidFill>
              </a:defRPr>
            </a:lvl2pPr>
            <a:lvl3pPr indent="0" lvl="2" algn="r">
              <a:spcBef>
                <a:spcPts val="0"/>
              </a:spcBef>
              <a:buNone/>
              <a:defRPr>
                <a:solidFill>
                  <a:srgbClr val="888888"/>
                </a:solidFill>
              </a:defRPr>
            </a:lvl3pPr>
            <a:lvl4pPr indent="0" lvl="3" algn="r">
              <a:spcBef>
                <a:spcPts val="0"/>
              </a:spcBef>
              <a:buNone/>
              <a:defRPr>
                <a:solidFill>
                  <a:srgbClr val="888888"/>
                </a:solidFill>
              </a:defRPr>
            </a:lvl4pPr>
            <a:lvl5pPr indent="0" lvl="4" algn="r">
              <a:spcBef>
                <a:spcPts val="0"/>
              </a:spcBef>
              <a:buNone/>
              <a:defRPr>
                <a:solidFill>
                  <a:srgbClr val="888888"/>
                </a:solidFill>
              </a:defRPr>
            </a:lvl5pPr>
            <a:lvl6pPr indent="0" lvl="5" algn="r">
              <a:spcBef>
                <a:spcPts val="0"/>
              </a:spcBef>
              <a:buNone/>
              <a:defRPr>
                <a:solidFill>
                  <a:srgbClr val="888888"/>
                </a:solidFill>
              </a:defRPr>
            </a:lvl6pPr>
            <a:lvl7pPr indent="0" lvl="6" algn="r">
              <a:spcBef>
                <a:spcPts val="0"/>
              </a:spcBef>
              <a:buNone/>
              <a:defRPr>
                <a:solidFill>
                  <a:srgbClr val="888888"/>
                </a:solidFill>
              </a:defRPr>
            </a:lvl7pPr>
            <a:lvl8pPr indent="0" lvl="7" algn="r">
              <a:spcBef>
                <a:spcPts val="0"/>
              </a:spcBef>
              <a:buNone/>
              <a:defRPr>
                <a:solidFill>
                  <a:srgbClr val="888888"/>
                </a:solidFill>
              </a:defRPr>
            </a:lvl8pPr>
            <a:lvl9pPr indent="0" lvl="8"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31" name="Shape 31"/>
        <p:cNvGrpSpPr/>
        <p:nvPr/>
      </p:nvGrpSpPr>
      <p:grpSpPr>
        <a:xfrm>
          <a:off x="0" y="0"/>
          <a:ext cx="0" cy="0"/>
          <a:chOff x="0" y="0"/>
          <a:chExt cx="0" cy="0"/>
        </a:xfrm>
      </p:grpSpPr>
      <p:sp>
        <p:nvSpPr>
          <p:cNvPr id="32" name="Google Shape;32;p5"/>
          <p:cNvSpPr txBox="1"/>
          <p:nvPr>
            <p:ph type="title"/>
          </p:nvPr>
        </p:nvSpPr>
        <p:spPr>
          <a:xfrm>
            <a:off x="1064131" y="570465"/>
            <a:ext cx="12265602" cy="369332"/>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0" sz="2400">
                <a:solidFill>
                  <a:srgbClr val="800000"/>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3" name="Google Shape;33;p5"/>
          <p:cNvSpPr txBox="1"/>
          <p:nvPr>
            <p:ph idx="1" type="body"/>
          </p:nvPr>
        </p:nvSpPr>
        <p:spPr>
          <a:xfrm>
            <a:off x="719694" y="2482850"/>
            <a:ext cx="6261330" cy="276999"/>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34" name="Google Shape;34;p5"/>
          <p:cNvSpPr txBox="1"/>
          <p:nvPr>
            <p:ph idx="2" type="body"/>
          </p:nvPr>
        </p:nvSpPr>
        <p:spPr>
          <a:xfrm>
            <a:off x="7412840" y="2482850"/>
            <a:ext cx="6261330" cy="276999"/>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35" name="Google Shape;35;p5"/>
          <p:cNvSpPr txBox="1"/>
          <p:nvPr>
            <p:ph idx="11" type="ftr"/>
          </p:nvPr>
        </p:nvSpPr>
        <p:spPr>
          <a:xfrm>
            <a:off x="4893914" y="10039351"/>
            <a:ext cx="4606036" cy="276999"/>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6" name="Google Shape;36;p5"/>
          <p:cNvSpPr txBox="1"/>
          <p:nvPr>
            <p:ph idx="10" type="dt"/>
          </p:nvPr>
        </p:nvSpPr>
        <p:spPr>
          <a:xfrm>
            <a:off x="719693" y="10039351"/>
            <a:ext cx="3310588" cy="276999"/>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7" name="Google Shape;37;p5"/>
          <p:cNvSpPr txBox="1"/>
          <p:nvPr>
            <p:ph idx="12" type="sldNum"/>
          </p:nvPr>
        </p:nvSpPr>
        <p:spPr>
          <a:xfrm>
            <a:off x="10363582" y="10039351"/>
            <a:ext cx="3310588" cy="276999"/>
          </a:xfrm>
          <a:prstGeom prst="rect">
            <a:avLst/>
          </a:prstGeom>
          <a:noFill/>
          <a:ln>
            <a:noFill/>
          </a:ln>
        </p:spPr>
        <p:txBody>
          <a:bodyPr anchorCtr="0" anchor="t" bIns="0" lIns="0" spcFirstLastPara="1" rIns="0" wrap="square" tIns="0">
            <a:spAutoFit/>
          </a:bodyPr>
          <a:lstStyle>
            <a:lvl1pPr indent="0" lvl="0" algn="r">
              <a:spcBef>
                <a:spcPts val="0"/>
              </a:spcBef>
              <a:buNone/>
              <a:defRPr>
                <a:solidFill>
                  <a:srgbClr val="888888"/>
                </a:solidFill>
              </a:defRPr>
            </a:lvl1pPr>
            <a:lvl2pPr indent="0" lvl="1" algn="r">
              <a:spcBef>
                <a:spcPts val="0"/>
              </a:spcBef>
              <a:buNone/>
              <a:defRPr>
                <a:solidFill>
                  <a:srgbClr val="888888"/>
                </a:solidFill>
              </a:defRPr>
            </a:lvl2pPr>
            <a:lvl3pPr indent="0" lvl="2" algn="r">
              <a:spcBef>
                <a:spcPts val="0"/>
              </a:spcBef>
              <a:buNone/>
              <a:defRPr>
                <a:solidFill>
                  <a:srgbClr val="888888"/>
                </a:solidFill>
              </a:defRPr>
            </a:lvl3pPr>
            <a:lvl4pPr indent="0" lvl="3" algn="r">
              <a:spcBef>
                <a:spcPts val="0"/>
              </a:spcBef>
              <a:buNone/>
              <a:defRPr>
                <a:solidFill>
                  <a:srgbClr val="888888"/>
                </a:solidFill>
              </a:defRPr>
            </a:lvl4pPr>
            <a:lvl5pPr indent="0" lvl="4" algn="r">
              <a:spcBef>
                <a:spcPts val="0"/>
              </a:spcBef>
              <a:buNone/>
              <a:defRPr>
                <a:solidFill>
                  <a:srgbClr val="888888"/>
                </a:solidFill>
              </a:defRPr>
            </a:lvl5pPr>
            <a:lvl6pPr indent="0" lvl="5" algn="r">
              <a:spcBef>
                <a:spcPts val="0"/>
              </a:spcBef>
              <a:buNone/>
              <a:defRPr>
                <a:solidFill>
                  <a:srgbClr val="888888"/>
                </a:solidFill>
              </a:defRPr>
            </a:lvl6pPr>
            <a:lvl7pPr indent="0" lvl="6" algn="r">
              <a:spcBef>
                <a:spcPts val="0"/>
              </a:spcBef>
              <a:buNone/>
              <a:defRPr>
                <a:solidFill>
                  <a:srgbClr val="888888"/>
                </a:solidFill>
              </a:defRPr>
            </a:lvl7pPr>
            <a:lvl8pPr indent="0" lvl="7" algn="r">
              <a:spcBef>
                <a:spcPts val="0"/>
              </a:spcBef>
              <a:buNone/>
              <a:defRPr>
                <a:solidFill>
                  <a:srgbClr val="888888"/>
                </a:solidFill>
              </a:defRPr>
            </a:lvl8pPr>
            <a:lvl9pPr indent="0" lvl="8"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p:cSld name="Title Only">
    <p:spTree>
      <p:nvGrpSpPr>
        <p:cNvPr id="38" name="Shape 38"/>
        <p:cNvGrpSpPr/>
        <p:nvPr/>
      </p:nvGrpSpPr>
      <p:grpSpPr>
        <a:xfrm>
          <a:off x="0" y="0"/>
          <a:ext cx="0" cy="0"/>
          <a:chOff x="0" y="0"/>
          <a:chExt cx="0" cy="0"/>
        </a:xfrm>
      </p:grpSpPr>
      <p:sp>
        <p:nvSpPr>
          <p:cNvPr id="39" name="Google Shape;39;p6"/>
          <p:cNvSpPr txBox="1"/>
          <p:nvPr>
            <p:ph type="title"/>
          </p:nvPr>
        </p:nvSpPr>
        <p:spPr>
          <a:xfrm>
            <a:off x="1064131" y="570465"/>
            <a:ext cx="12265602" cy="369332"/>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0" sz="2400">
                <a:solidFill>
                  <a:srgbClr val="800000"/>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0" name="Google Shape;40;p6"/>
          <p:cNvSpPr txBox="1"/>
          <p:nvPr>
            <p:ph idx="11" type="ftr"/>
          </p:nvPr>
        </p:nvSpPr>
        <p:spPr>
          <a:xfrm>
            <a:off x="4893914" y="10039351"/>
            <a:ext cx="4606036" cy="276999"/>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1" name="Google Shape;41;p6"/>
          <p:cNvSpPr txBox="1"/>
          <p:nvPr>
            <p:ph idx="10" type="dt"/>
          </p:nvPr>
        </p:nvSpPr>
        <p:spPr>
          <a:xfrm>
            <a:off x="719693" y="10039351"/>
            <a:ext cx="3310588" cy="276999"/>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6"/>
          <p:cNvSpPr txBox="1"/>
          <p:nvPr>
            <p:ph idx="12" type="sldNum"/>
          </p:nvPr>
        </p:nvSpPr>
        <p:spPr>
          <a:xfrm>
            <a:off x="10363582" y="10039351"/>
            <a:ext cx="3310588" cy="276999"/>
          </a:xfrm>
          <a:prstGeom prst="rect">
            <a:avLst/>
          </a:prstGeom>
          <a:noFill/>
          <a:ln>
            <a:noFill/>
          </a:ln>
        </p:spPr>
        <p:txBody>
          <a:bodyPr anchorCtr="0" anchor="t" bIns="0" lIns="0" spcFirstLastPara="1" rIns="0" wrap="square" tIns="0">
            <a:spAutoFit/>
          </a:bodyPr>
          <a:lstStyle>
            <a:lvl1pPr indent="0" lvl="0" algn="r">
              <a:spcBef>
                <a:spcPts val="0"/>
              </a:spcBef>
              <a:buNone/>
              <a:defRPr>
                <a:solidFill>
                  <a:srgbClr val="888888"/>
                </a:solidFill>
              </a:defRPr>
            </a:lvl1pPr>
            <a:lvl2pPr indent="0" lvl="1" algn="r">
              <a:spcBef>
                <a:spcPts val="0"/>
              </a:spcBef>
              <a:buNone/>
              <a:defRPr>
                <a:solidFill>
                  <a:srgbClr val="888888"/>
                </a:solidFill>
              </a:defRPr>
            </a:lvl2pPr>
            <a:lvl3pPr indent="0" lvl="2" algn="r">
              <a:spcBef>
                <a:spcPts val="0"/>
              </a:spcBef>
              <a:buNone/>
              <a:defRPr>
                <a:solidFill>
                  <a:srgbClr val="888888"/>
                </a:solidFill>
              </a:defRPr>
            </a:lvl3pPr>
            <a:lvl4pPr indent="0" lvl="3" algn="r">
              <a:spcBef>
                <a:spcPts val="0"/>
              </a:spcBef>
              <a:buNone/>
              <a:defRPr>
                <a:solidFill>
                  <a:srgbClr val="888888"/>
                </a:solidFill>
              </a:defRPr>
            </a:lvl4pPr>
            <a:lvl5pPr indent="0" lvl="4" algn="r">
              <a:spcBef>
                <a:spcPts val="0"/>
              </a:spcBef>
              <a:buNone/>
              <a:defRPr>
                <a:solidFill>
                  <a:srgbClr val="888888"/>
                </a:solidFill>
              </a:defRPr>
            </a:lvl5pPr>
            <a:lvl6pPr indent="0" lvl="5" algn="r">
              <a:spcBef>
                <a:spcPts val="0"/>
              </a:spcBef>
              <a:buNone/>
              <a:defRPr>
                <a:solidFill>
                  <a:srgbClr val="888888"/>
                </a:solidFill>
              </a:defRPr>
            </a:lvl6pPr>
            <a:lvl7pPr indent="0" lvl="6" algn="r">
              <a:spcBef>
                <a:spcPts val="0"/>
              </a:spcBef>
              <a:buNone/>
              <a:defRPr>
                <a:solidFill>
                  <a:srgbClr val="888888"/>
                </a:solidFill>
              </a:defRPr>
            </a:lvl7pPr>
            <a:lvl8pPr indent="0" lvl="7" algn="r">
              <a:spcBef>
                <a:spcPts val="0"/>
              </a:spcBef>
              <a:buNone/>
              <a:defRPr>
                <a:solidFill>
                  <a:srgbClr val="888888"/>
                </a:solidFill>
              </a:defRPr>
            </a:lvl8pPr>
            <a:lvl9pPr indent="0" lvl="8"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showMasterSp="0" type="obj">
  <p:cSld name="OBJECT">
    <p:spTree>
      <p:nvGrpSpPr>
        <p:cNvPr id="47" name="Shape 47"/>
        <p:cNvGrpSpPr/>
        <p:nvPr/>
      </p:nvGrpSpPr>
      <p:grpSpPr>
        <a:xfrm>
          <a:off x="0" y="0"/>
          <a:ext cx="0" cy="0"/>
          <a:chOff x="0" y="0"/>
          <a:chExt cx="0" cy="0"/>
        </a:xfrm>
      </p:grpSpPr>
      <p:sp>
        <p:nvSpPr>
          <p:cNvPr id="48" name="Google Shape;48;p8"/>
          <p:cNvSpPr txBox="1"/>
          <p:nvPr>
            <p:ph type="title"/>
          </p:nvPr>
        </p:nvSpPr>
        <p:spPr>
          <a:xfrm>
            <a:off x="835182" y="520700"/>
            <a:ext cx="5847295" cy="276999"/>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0" sz="1800">
                <a:solidFill>
                  <a:srgbClr val="800000"/>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9" name="Google Shape;49;p8"/>
          <p:cNvSpPr txBox="1"/>
          <p:nvPr>
            <p:ph idx="1" type="body"/>
          </p:nvPr>
        </p:nvSpPr>
        <p:spPr>
          <a:xfrm>
            <a:off x="835182" y="2126616"/>
            <a:ext cx="12482866" cy="276999"/>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SzPts val="1400"/>
              <a:buNone/>
              <a:defRPr b="0" i="0">
                <a:solidFill>
                  <a:schemeClr val="dk1"/>
                </a:solidFill>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50" name="Google Shape;50;p8"/>
          <p:cNvSpPr txBox="1"/>
          <p:nvPr>
            <p:ph idx="11" type="ftr"/>
          </p:nvPr>
        </p:nvSpPr>
        <p:spPr>
          <a:xfrm>
            <a:off x="4893914" y="7098411"/>
            <a:ext cx="4606036" cy="276999"/>
          </a:xfrm>
          <a:prstGeom prst="rect">
            <a:avLst/>
          </a:prstGeom>
          <a:noFill/>
          <a:ln>
            <a:noFill/>
          </a:ln>
        </p:spPr>
        <p:txBody>
          <a:bodyPr anchorCtr="0" anchor="t" bIns="0" lIns="0" spcFirstLastPara="1" rIns="0" wrap="square" tIns="0">
            <a:noAutofit/>
          </a:bodyPr>
          <a:lstStyle>
            <a:lvl1pPr lvl="0" algn="ctr">
              <a:spcBef>
                <a:spcPts val="0"/>
              </a:spcBef>
              <a:spcAft>
                <a:spcPts val="0"/>
              </a:spcAft>
              <a:buSzPts val="1400"/>
              <a:buNone/>
              <a:defRPr sz="1800">
                <a:solidFill>
                  <a:srgbClr val="888888"/>
                </a:solidFil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51" name="Google Shape;51;p8"/>
          <p:cNvSpPr txBox="1"/>
          <p:nvPr>
            <p:ph idx="10" type="dt"/>
          </p:nvPr>
        </p:nvSpPr>
        <p:spPr>
          <a:xfrm>
            <a:off x="719693" y="7098411"/>
            <a:ext cx="3310588" cy="276999"/>
          </a:xfrm>
          <a:prstGeom prst="rect">
            <a:avLst/>
          </a:prstGeom>
          <a:noFill/>
          <a:ln>
            <a:noFill/>
          </a:ln>
        </p:spPr>
        <p:txBody>
          <a:bodyPr anchorCtr="0" anchor="t" bIns="0" lIns="0" spcFirstLastPara="1" rIns="0" wrap="square" tIns="0">
            <a:noAutofit/>
          </a:bodyPr>
          <a:lstStyle>
            <a:lvl1pPr lvl="0" algn="l">
              <a:spcBef>
                <a:spcPts val="0"/>
              </a:spcBef>
              <a:spcAft>
                <a:spcPts val="0"/>
              </a:spcAft>
              <a:buSzPts val="1400"/>
              <a:buNone/>
              <a:defRPr sz="1800">
                <a:solidFill>
                  <a:srgbClr val="888888"/>
                </a:solidFil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52" name="Google Shape;52;p8"/>
          <p:cNvSpPr txBox="1"/>
          <p:nvPr>
            <p:ph idx="12" type="sldNum"/>
          </p:nvPr>
        </p:nvSpPr>
        <p:spPr>
          <a:xfrm>
            <a:off x="10473531" y="9893300"/>
            <a:ext cx="3310588" cy="276999"/>
          </a:xfrm>
          <a:prstGeom prst="rect">
            <a:avLst/>
          </a:prstGeom>
          <a:noFill/>
          <a:ln>
            <a:noFill/>
          </a:ln>
        </p:spPr>
        <p:txBody>
          <a:bodyPr anchorCtr="0" anchor="t" bIns="0" lIns="0" spcFirstLastPara="1" rIns="0" wrap="square" tIns="0">
            <a:spAutoFit/>
          </a:bodyPr>
          <a:lstStyle>
            <a:lvl1pPr indent="0" lvl="0" algn="r">
              <a:spcBef>
                <a:spcPts val="0"/>
              </a:spcBef>
              <a:buNone/>
              <a:defRPr>
                <a:solidFill>
                  <a:srgbClr val="888888"/>
                </a:solidFill>
              </a:defRPr>
            </a:lvl1pPr>
            <a:lvl2pPr indent="0" lvl="1" algn="r">
              <a:spcBef>
                <a:spcPts val="0"/>
              </a:spcBef>
              <a:buNone/>
              <a:defRPr>
                <a:solidFill>
                  <a:srgbClr val="888888"/>
                </a:solidFill>
              </a:defRPr>
            </a:lvl2pPr>
            <a:lvl3pPr indent="0" lvl="2" algn="r">
              <a:spcBef>
                <a:spcPts val="0"/>
              </a:spcBef>
              <a:buNone/>
              <a:defRPr>
                <a:solidFill>
                  <a:srgbClr val="888888"/>
                </a:solidFill>
              </a:defRPr>
            </a:lvl3pPr>
            <a:lvl4pPr indent="0" lvl="3" algn="r">
              <a:spcBef>
                <a:spcPts val="0"/>
              </a:spcBef>
              <a:buNone/>
              <a:defRPr>
                <a:solidFill>
                  <a:srgbClr val="888888"/>
                </a:solidFill>
              </a:defRPr>
            </a:lvl4pPr>
            <a:lvl5pPr indent="0" lvl="4" algn="r">
              <a:spcBef>
                <a:spcPts val="0"/>
              </a:spcBef>
              <a:buNone/>
              <a:defRPr>
                <a:solidFill>
                  <a:srgbClr val="888888"/>
                </a:solidFill>
              </a:defRPr>
            </a:lvl5pPr>
            <a:lvl6pPr indent="0" lvl="5" algn="r">
              <a:spcBef>
                <a:spcPts val="0"/>
              </a:spcBef>
              <a:buNone/>
              <a:defRPr>
                <a:solidFill>
                  <a:srgbClr val="888888"/>
                </a:solidFill>
              </a:defRPr>
            </a:lvl6pPr>
            <a:lvl7pPr indent="0" lvl="6" algn="r">
              <a:spcBef>
                <a:spcPts val="0"/>
              </a:spcBef>
              <a:buNone/>
              <a:defRPr>
                <a:solidFill>
                  <a:srgbClr val="888888"/>
                </a:solidFill>
              </a:defRPr>
            </a:lvl7pPr>
            <a:lvl8pPr indent="0" lvl="7" algn="r">
              <a:spcBef>
                <a:spcPts val="0"/>
              </a:spcBef>
              <a:buNone/>
              <a:defRPr>
                <a:solidFill>
                  <a:srgbClr val="888888"/>
                </a:solidFill>
              </a:defRPr>
            </a:lvl8pPr>
            <a:lvl9pPr indent="0" lvl="8"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p:cSld name="Title Slide">
    <p:spTree>
      <p:nvGrpSpPr>
        <p:cNvPr id="53" name="Shape 53"/>
        <p:cNvGrpSpPr/>
        <p:nvPr/>
      </p:nvGrpSpPr>
      <p:grpSpPr>
        <a:xfrm>
          <a:off x="0" y="0"/>
          <a:ext cx="0" cy="0"/>
          <a:chOff x="0" y="0"/>
          <a:chExt cx="0" cy="0"/>
        </a:xfrm>
      </p:grpSpPr>
      <p:sp>
        <p:nvSpPr>
          <p:cNvPr id="54" name="Google Shape;54;p9"/>
          <p:cNvSpPr txBox="1"/>
          <p:nvPr>
            <p:ph type="ctrTitle"/>
          </p:nvPr>
        </p:nvSpPr>
        <p:spPr>
          <a:xfrm>
            <a:off x="1079540" y="2366138"/>
            <a:ext cx="12234784" cy="276999"/>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0" sz="1800">
                <a:solidFill>
                  <a:srgbClr val="800000"/>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5" name="Google Shape;55;p9"/>
          <p:cNvSpPr txBox="1"/>
          <p:nvPr>
            <p:ph idx="1" type="subTitle"/>
          </p:nvPr>
        </p:nvSpPr>
        <p:spPr>
          <a:xfrm>
            <a:off x="2159080" y="4274313"/>
            <a:ext cx="10075704" cy="276999"/>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0" i="0">
                <a:solidFill>
                  <a:schemeClr val="dk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9"/>
          <p:cNvSpPr txBox="1"/>
          <p:nvPr>
            <p:ph idx="11" type="ftr"/>
          </p:nvPr>
        </p:nvSpPr>
        <p:spPr>
          <a:xfrm>
            <a:off x="4893914" y="7098411"/>
            <a:ext cx="4606036" cy="276999"/>
          </a:xfrm>
          <a:prstGeom prst="rect">
            <a:avLst/>
          </a:prstGeom>
          <a:noFill/>
          <a:ln>
            <a:noFill/>
          </a:ln>
        </p:spPr>
        <p:txBody>
          <a:bodyPr anchorCtr="0" anchor="t" bIns="0" lIns="0" spcFirstLastPara="1" rIns="0" wrap="square" tIns="0">
            <a:noAutofit/>
          </a:bodyPr>
          <a:lstStyle>
            <a:lvl1pPr lvl="0" algn="ctr">
              <a:spcBef>
                <a:spcPts val="0"/>
              </a:spcBef>
              <a:spcAft>
                <a:spcPts val="0"/>
              </a:spcAft>
              <a:buSzPts val="1400"/>
              <a:buNone/>
              <a:defRPr sz="1800">
                <a:solidFill>
                  <a:srgbClr val="888888"/>
                </a:solidFil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57" name="Google Shape;57;p9"/>
          <p:cNvSpPr txBox="1"/>
          <p:nvPr>
            <p:ph idx="10" type="dt"/>
          </p:nvPr>
        </p:nvSpPr>
        <p:spPr>
          <a:xfrm>
            <a:off x="719693" y="7098411"/>
            <a:ext cx="3310588" cy="276999"/>
          </a:xfrm>
          <a:prstGeom prst="rect">
            <a:avLst/>
          </a:prstGeom>
          <a:noFill/>
          <a:ln>
            <a:noFill/>
          </a:ln>
        </p:spPr>
        <p:txBody>
          <a:bodyPr anchorCtr="0" anchor="t" bIns="0" lIns="0" spcFirstLastPara="1" rIns="0" wrap="square" tIns="0">
            <a:noAutofit/>
          </a:bodyPr>
          <a:lstStyle>
            <a:lvl1pPr lvl="0" algn="l">
              <a:spcBef>
                <a:spcPts val="0"/>
              </a:spcBef>
              <a:spcAft>
                <a:spcPts val="0"/>
              </a:spcAft>
              <a:buSzPts val="1400"/>
              <a:buNone/>
              <a:defRPr sz="1800">
                <a:solidFill>
                  <a:srgbClr val="888888"/>
                </a:solidFil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58" name="Google Shape;58;p9"/>
          <p:cNvSpPr txBox="1"/>
          <p:nvPr>
            <p:ph idx="12" type="sldNum"/>
          </p:nvPr>
        </p:nvSpPr>
        <p:spPr>
          <a:xfrm>
            <a:off x="10473531" y="9893300"/>
            <a:ext cx="3310588" cy="276999"/>
          </a:xfrm>
          <a:prstGeom prst="rect">
            <a:avLst/>
          </a:prstGeom>
          <a:noFill/>
          <a:ln>
            <a:noFill/>
          </a:ln>
        </p:spPr>
        <p:txBody>
          <a:bodyPr anchorCtr="0" anchor="t" bIns="0" lIns="0" spcFirstLastPara="1" rIns="0" wrap="square" tIns="0">
            <a:spAutoFit/>
          </a:bodyPr>
          <a:lstStyle>
            <a:lvl1pPr indent="0" lvl="0" algn="r">
              <a:spcBef>
                <a:spcPts val="0"/>
              </a:spcBef>
              <a:buNone/>
              <a:defRPr>
                <a:solidFill>
                  <a:srgbClr val="888888"/>
                </a:solidFill>
              </a:defRPr>
            </a:lvl1pPr>
            <a:lvl2pPr indent="0" lvl="1" algn="r">
              <a:spcBef>
                <a:spcPts val="0"/>
              </a:spcBef>
              <a:buNone/>
              <a:defRPr>
                <a:solidFill>
                  <a:srgbClr val="888888"/>
                </a:solidFill>
              </a:defRPr>
            </a:lvl2pPr>
            <a:lvl3pPr indent="0" lvl="2" algn="r">
              <a:spcBef>
                <a:spcPts val="0"/>
              </a:spcBef>
              <a:buNone/>
              <a:defRPr>
                <a:solidFill>
                  <a:srgbClr val="888888"/>
                </a:solidFill>
              </a:defRPr>
            </a:lvl3pPr>
            <a:lvl4pPr indent="0" lvl="3" algn="r">
              <a:spcBef>
                <a:spcPts val="0"/>
              </a:spcBef>
              <a:buNone/>
              <a:defRPr>
                <a:solidFill>
                  <a:srgbClr val="888888"/>
                </a:solidFill>
              </a:defRPr>
            </a:lvl4pPr>
            <a:lvl5pPr indent="0" lvl="4" algn="r">
              <a:spcBef>
                <a:spcPts val="0"/>
              </a:spcBef>
              <a:buNone/>
              <a:defRPr>
                <a:solidFill>
                  <a:srgbClr val="888888"/>
                </a:solidFill>
              </a:defRPr>
            </a:lvl5pPr>
            <a:lvl6pPr indent="0" lvl="5" algn="r">
              <a:spcBef>
                <a:spcPts val="0"/>
              </a:spcBef>
              <a:buNone/>
              <a:defRPr>
                <a:solidFill>
                  <a:srgbClr val="888888"/>
                </a:solidFill>
              </a:defRPr>
            </a:lvl6pPr>
            <a:lvl7pPr indent="0" lvl="6" algn="r">
              <a:spcBef>
                <a:spcPts val="0"/>
              </a:spcBef>
              <a:buNone/>
              <a:defRPr>
                <a:solidFill>
                  <a:srgbClr val="888888"/>
                </a:solidFill>
              </a:defRPr>
            </a:lvl7pPr>
            <a:lvl8pPr indent="0" lvl="7" algn="r">
              <a:spcBef>
                <a:spcPts val="0"/>
              </a:spcBef>
              <a:buNone/>
              <a:defRPr>
                <a:solidFill>
                  <a:srgbClr val="888888"/>
                </a:solidFill>
              </a:defRPr>
            </a:lvl8pPr>
            <a:lvl9pPr indent="0" lvl="8"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showMasterSp="0">
  <p:cSld name="Two Content">
    <p:spTree>
      <p:nvGrpSpPr>
        <p:cNvPr id="59" name="Shape 59"/>
        <p:cNvGrpSpPr/>
        <p:nvPr/>
      </p:nvGrpSpPr>
      <p:grpSpPr>
        <a:xfrm>
          <a:off x="0" y="0"/>
          <a:ext cx="0" cy="0"/>
          <a:chOff x="0" y="0"/>
          <a:chExt cx="0" cy="0"/>
        </a:xfrm>
      </p:grpSpPr>
      <p:sp>
        <p:nvSpPr>
          <p:cNvPr id="60" name="Google Shape;60;p10"/>
          <p:cNvSpPr txBox="1"/>
          <p:nvPr>
            <p:ph type="title"/>
          </p:nvPr>
        </p:nvSpPr>
        <p:spPr>
          <a:xfrm>
            <a:off x="835182" y="520700"/>
            <a:ext cx="5847295" cy="276999"/>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0" sz="1800">
                <a:solidFill>
                  <a:srgbClr val="800000"/>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1" name="Google Shape;61;p10"/>
          <p:cNvSpPr txBox="1"/>
          <p:nvPr>
            <p:ph idx="1" type="body"/>
          </p:nvPr>
        </p:nvSpPr>
        <p:spPr>
          <a:xfrm>
            <a:off x="719694" y="1755521"/>
            <a:ext cx="6261330" cy="276999"/>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62" name="Google Shape;62;p10"/>
          <p:cNvSpPr txBox="1"/>
          <p:nvPr>
            <p:ph idx="2" type="body"/>
          </p:nvPr>
        </p:nvSpPr>
        <p:spPr>
          <a:xfrm>
            <a:off x="7412840" y="1755521"/>
            <a:ext cx="6261330" cy="276999"/>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63" name="Google Shape;63;p10"/>
          <p:cNvSpPr txBox="1"/>
          <p:nvPr>
            <p:ph idx="11" type="ftr"/>
          </p:nvPr>
        </p:nvSpPr>
        <p:spPr>
          <a:xfrm>
            <a:off x="4893914" y="7098411"/>
            <a:ext cx="4606036" cy="276999"/>
          </a:xfrm>
          <a:prstGeom prst="rect">
            <a:avLst/>
          </a:prstGeom>
          <a:noFill/>
          <a:ln>
            <a:noFill/>
          </a:ln>
        </p:spPr>
        <p:txBody>
          <a:bodyPr anchorCtr="0" anchor="t" bIns="0" lIns="0" spcFirstLastPara="1" rIns="0" wrap="square" tIns="0">
            <a:noAutofit/>
          </a:bodyPr>
          <a:lstStyle>
            <a:lvl1pPr lvl="0" algn="ctr">
              <a:spcBef>
                <a:spcPts val="0"/>
              </a:spcBef>
              <a:spcAft>
                <a:spcPts val="0"/>
              </a:spcAft>
              <a:buSzPts val="1400"/>
              <a:buNone/>
              <a:defRPr sz="1800">
                <a:solidFill>
                  <a:srgbClr val="888888"/>
                </a:solidFil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64" name="Google Shape;64;p10"/>
          <p:cNvSpPr txBox="1"/>
          <p:nvPr>
            <p:ph idx="10" type="dt"/>
          </p:nvPr>
        </p:nvSpPr>
        <p:spPr>
          <a:xfrm>
            <a:off x="719693" y="7098411"/>
            <a:ext cx="3310588" cy="276999"/>
          </a:xfrm>
          <a:prstGeom prst="rect">
            <a:avLst/>
          </a:prstGeom>
          <a:noFill/>
          <a:ln>
            <a:noFill/>
          </a:ln>
        </p:spPr>
        <p:txBody>
          <a:bodyPr anchorCtr="0" anchor="t" bIns="0" lIns="0" spcFirstLastPara="1" rIns="0" wrap="square" tIns="0">
            <a:noAutofit/>
          </a:bodyPr>
          <a:lstStyle>
            <a:lvl1pPr lvl="0" algn="l">
              <a:spcBef>
                <a:spcPts val="0"/>
              </a:spcBef>
              <a:spcAft>
                <a:spcPts val="0"/>
              </a:spcAft>
              <a:buSzPts val="1400"/>
              <a:buNone/>
              <a:defRPr sz="1800">
                <a:solidFill>
                  <a:srgbClr val="888888"/>
                </a:solidFil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65" name="Google Shape;65;p10"/>
          <p:cNvSpPr txBox="1"/>
          <p:nvPr>
            <p:ph idx="12" type="sldNum"/>
          </p:nvPr>
        </p:nvSpPr>
        <p:spPr>
          <a:xfrm>
            <a:off x="10473531" y="9893300"/>
            <a:ext cx="3310588" cy="276999"/>
          </a:xfrm>
          <a:prstGeom prst="rect">
            <a:avLst/>
          </a:prstGeom>
          <a:noFill/>
          <a:ln>
            <a:noFill/>
          </a:ln>
        </p:spPr>
        <p:txBody>
          <a:bodyPr anchorCtr="0" anchor="t" bIns="0" lIns="0" spcFirstLastPara="1" rIns="0" wrap="square" tIns="0">
            <a:spAutoFit/>
          </a:bodyPr>
          <a:lstStyle>
            <a:lvl1pPr indent="0" lvl="0" algn="r">
              <a:spcBef>
                <a:spcPts val="0"/>
              </a:spcBef>
              <a:buNone/>
              <a:defRPr>
                <a:solidFill>
                  <a:srgbClr val="888888"/>
                </a:solidFill>
              </a:defRPr>
            </a:lvl1pPr>
            <a:lvl2pPr indent="0" lvl="1" algn="r">
              <a:spcBef>
                <a:spcPts val="0"/>
              </a:spcBef>
              <a:buNone/>
              <a:defRPr>
                <a:solidFill>
                  <a:srgbClr val="888888"/>
                </a:solidFill>
              </a:defRPr>
            </a:lvl2pPr>
            <a:lvl3pPr indent="0" lvl="2" algn="r">
              <a:spcBef>
                <a:spcPts val="0"/>
              </a:spcBef>
              <a:buNone/>
              <a:defRPr>
                <a:solidFill>
                  <a:srgbClr val="888888"/>
                </a:solidFill>
              </a:defRPr>
            </a:lvl3pPr>
            <a:lvl4pPr indent="0" lvl="3" algn="r">
              <a:spcBef>
                <a:spcPts val="0"/>
              </a:spcBef>
              <a:buNone/>
              <a:defRPr>
                <a:solidFill>
                  <a:srgbClr val="888888"/>
                </a:solidFill>
              </a:defRPr>
            </a:lvl4pPr>
            <a:lvl5pPr indent="0" lvl="4" algn="r">
              <a:spcBef>
                <a:spcPts val="0"/>
              </a:spcBef>
              <a:buNone/>
              <a:defRPr>
                <a:solidFill>
                  <a:srgbClr val="888888"/>
                </a:solidFill>
              </a:defRPr>
            </a:lvl5pPr>
            <a:lvl6pPr indent="0" lvl="5" algn="r">
              <a:spcBef>
                <a:spcPts val="0"/>
              </a:spcBef>
              <a:buNone/>
              <a:defRPr>
                <a:solidFill>
                  <a:srgbClr val="888888"/>
                </a:solidFill>
              </a:defRPr>
            </a:lvl6pPr>
            <a:lvl7pPr indent="0" lvl="6" algn="r">
              <a:spcBef>
                <a:spcPts val="0"/>
              </a:spcBef>
              <a:buNone/>
              <a:defRPr>
                <a:solidFill>
                  <a:srgbClr val="888888"/>
                </a:solidFill>
              </a:defRPr>
            </a:lvl7pPr>
            <a:lvl8pPr indent="0" lvl="7" algn="r">
              <a:spcBef>
                <a:spcPts val="0"/>
              </a:spcBef>
              <a:buNone/>
              <a:defRPr>
                <a:solidFill>
                  <a:srgbClr val="888888"/>
                </a:solidFill>
              </a:defRPr>
            </a:lvl8pPr>
            <a:lvl9pPr indent="0" lvl="8"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showMasterSp="0">
  <p:cSld name="Title Only">
    <p:spTree>
      <p:nvGrpSpPr>
        <p:cNvPr id="66" name="Shape 66"/>
        <p:cNvGrpSpPr/>
        <p:nvPr/>
      </p:nvGrpSpPr>
      <p:grpSpPr>
        <a:xfrm>
          <a:off x="0" y="0"/>
          <a:ext cx="0" cy="0"/>
          <a:chOff x="0" y="0"/>
          <a:chExt cx="0" cy="0"/>
        </a:xfrm>
      </p:grpSpPr>
      <p:sp>
        <p:nvSpPr>
          <p:cNvPr id="67" name="Google Shape;67;p11"/>
          <p:cNvSpPr txBox="1"/>
          <p:nvPr>
            <p:ph type="title"/>
          </p:nvPr>
        </p:nvSpPr>
        <p:spPr>
          <a:xfrm>
            <a:off x="835182" y="520700"/>
            <a:ext cx="5847295" cy="276999"/>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0" sz="1800">
                <a:solidFill>
                  <a:srgbClr val="800000"/>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8" name="Google Shape;68;p11"/>
          <p:cNvSpPr txBox="1"/>
          <p:nvPr>
            <p:ph idx="11" type="ftr"/>
          </p:nvPr>
        </p:nvSpPr>
        <p:spPr>
          <a:xfrm>
            <a:off x="4893914" y="7098411"/>
            <a:ext cx="4606036" cy="276999"/>
          </a:xfrm>
          <a:prstGeom prst="rect">
            <a:avLst/>
          </a:prstGeom>
          <a:noFill/>
          <a:ln>
            <a:noFill/>
          </a:ln>
        </p:spPr>
        <p:txBody>
          <a:bodyPr anchorCtr="0" anchor="t" bIns="0" lIns="0" spcFirstLastPara="1" rIns="0" wrap="square" tIns="0">
            <a:noAutofit/>
          </a:bodyPr>
          <a:lstStyle>
            <a:lvl1pPr lvl="0" algn="ctr">
              <a:spcBef>
                <a:spcPts val="0"/>
              </a:spcBef>
              <a:spcAft>
                <a:spcPts val="0"/>
              </a:spcAft>
              <a:buSzPts val="1400"/>
              <a:buNone/>
              <a:defRPr sz="1800">
                <a:solidFill>
                  <a:srgbClr val="888888"/>
                </a:solidFil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69" name="Google Shape;69;p11"/>
          <p:cNvSpPr txBox="1"/>
          <p:nvPr>
            <p:ph idx="10" type="dt"/>
          </p:nvPr>
        </p:nvSpPr>
        <p:spPr>
          <a:xfrm>
            <a:off x="719693" y="7098411"/>
            <a:ext cx="3310588" cy="276999"/>
          </a:xfrm>
          <a:prstGeom prst="rect">
            <a:avLst/>
          </a:prstGeom>
          <a:noFill/>
          <a:ln>
            <a:noFill/>
          </a:ln>
        </p:spPr>
        <p:txBody>
          <a:bodyPr anchorCtr="0" anchor="t" bIns="0" lIns="0" spcFirstLastPara="1" rIns="0" wrap="square" tIns="0">
            <a:noAutofit/>
          </a:bodyPr>
          <a:lstStyle>
            <a:lvl1pPr lvl="0" algn="l">
              <a:spcBef>
                <a:spcPts val="0"/>
              </a:spcBef>
              <a:spcAft>
                <a:spcPts val="0"/>
              </a:spcAft>
              <a:buSzPts val="1400"/>
              <a:buNone/>
              <a:defRPr sz="1800">
                <a:solidFill>
                  <a:srgbClr val="888888"/>
                </a:solidFil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0" name="Google Shape;70;p11"/>
          <p:cNvSpPr txBox="1"/>
          <p:nvPr>
            <p:ph idx="12" type="sldNum"/>
          </p:nvPr>
        </p:nvSpPr>
        <p:spPr>
          <a:xfrm>
            <a:off x="10473531" y="9893300"/>
            <a:ext cx="3310588" cy="276999"/>
          </a:xfrm>
          <a:prstGeom prst="rect">
            <a:avLst/>
          </a:prstGeom>
          <a:noFill/>
          <a:ln>
            <a:noFill/>
          </a:ln>
        </p:spPr>
        <p:txBody>
          <a:bodyPr anchorCtr="0" anchor="t" bIns="0" lIns="0" spcFirstLastPara="1" rIns="0" wrap="square" tIns="0">
            <a:spAutoFit/>
          </a:bodyPr>
          <a:lstStyle>
            <a:lvl1pPr indent="0" lvl="0" algn="r">
              <a:spcBef>
                <a:spcPts val="0"/>
              </a:spcBef>
              <a:buNone/>
              <a:defRPr>
                <a:solidFill>
                  <a:srgbClr val="888888"/>
                </a:solidFill>
              </a:defRPr>
            </a:lvl1pPr>
            <a:lvl2pPr indent="0" lvl="1" algn="r">
              <a:spcBef>
                <a:spcPts val="0"/>
              </a:spcBef>
              <a:buNone/>
              <a:defRPr>
                <a:solidFill>
                  <a:srgbClr val="888888"/>
                </a:solidFill>
              </a:defRPr>
            </a:lvl2pPr>
            <a:lvl3pPr indent="0" lvl="2" algn="r">
              <a:spcBef>
                <a:spcPts val="0"/>
              </a:spcBef>
              <a:buNone/>
              <a:defRPr>
                <a:solidFill>
                  <a:srgbClr val="888888"/>
                </a:solidFill>
              </a:defRPr>
            </a:lvl3pPr>
            <a:lvl4pPr indent="0" lvl="3" algn="r">
              <a:spcBef>
                <a:spcPts val="0"/>
              </a:spcBef>
              <a:buNone/>
              <a:defRPr>
                <a:solidFill>
                  <a:srgbClr val="888888"/>
                </a:solidFill>
              </a:defRPr>
            </a:lvl4pPr>
            <a:lvl5pPr indent="0" lvl="4" algn="r">
              <a:spcBef>
                <a:spcPts val="0"/>
              </a:spcBef>
              <a:buNone/>
              <a:defRPr>
                <a:solidFill>
                  <a:srgbClr val="888888"/>
                </a:solidFill>
              </a:defRPr>
            </a:lvl5pPr>
            <a:lvl6pPr indent="0" lvl="5" algn="r">
              <a:spcBef>
                <a:spcPts val="0"/>
              </a:spcBef>
              <a:buNone/>
              <a:defRPr>
                <a:solidFill>
                  <a:srgbClr val="888888"/>
                </a:solidFill>
              </a:defRPr>
            </a:lvl6pPr>
            <a:lvl7pPr indent="0" lvl="6" algn="r">
              <a:spcBef>
                <a:spcPts val="0"/>
              </a:spcBef>
              <a:buNone/>
              <a:defRPr>
                <a:solidFill>
                  <a:srgbClr val="888888"/>
                </a:solidFill>
              </a:defRPr>
            </a:lvl7pPr>
            <a:lvl8pPr indent="0" lvl="7" algn="r">
              <a:spcBef>
                <a:spcPts val="0"/>
              </a:spcBef>
              <a:buNone/>
              <a:defRPr>
                <a:solidFill>
                  <a:srgbClr val="888888"/>
                </a:solidFill>
              </a:defRPr>
            </a:lvl8pPr>
            <a:lvl9pPr indent="0" lvl="8"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4.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slideLayout" Target="../slideLayouts/slideLayout7.xml"/><Relationship Id="rId3" Type="http://schemas.openxmlformats.org/officeDocument/2006/relationships/slideLayout" Target="../slideLayouts/slideLayout8.xml"/><Relationship Id="rId4" Type="http://schemas.openxmlformats.org/officeDocument/2006/relationships/slideLayout" Target="../slideLayouts/slideLayout9.xml"/><Relationship Id="rId5" Type="http://schemas.openxmlformats.org/officeDocument/2006/relationships/slideLayout" Target="../slideLayouts/slideLayout10.xml"/><Relationship Id="rId6" Type="http://schemas.openxmlformats.org/officeDocument/2006/relationships/theme" Target="../theme/theme6.xml"/></Relationships>
</file>

<file path=ppt/slideMasters/_rels/slideMaster3.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slideLayout" Target="../slideLayouts/slideLayout12.xml"/><Relationship Id="rId3" Type="http://schemas.openxmlformats.org/officeDocument/2006/relationships/slideLayout" Target="../slideLayouts/slideLayout13.xml"/><Relationship Id="rId4" Type="http://schemas.openxmlformats.org/officeDocument/2006/relationships/slideLayout" Target="../slideLayouts/slideLayout14.xml"/><Relationship Id="rId5" Type="http://schemas.openxmlformats.org/officeDocument/2006/relationships/slideLayout" Target="../slideLayouts/slideLayout15.xml"/><Relationship Id="rId6" Type="http://schemas.openxmlformats.org/officeDocument/2006/relationships/slideLayout" Target="../slideLayouts/slideLayout16.xml"/><Relationship Id="rId7" Type="http://schemas.openxmlformats.org/officeDocument/2006/relationships/theme" Target="../theme/theme1.xml"/></Relationships>
</file>

<file path=ppt/slideMasters/_rels/slideMaster4.xml.rels><?xml version="1.0" encoding="UTF-8" standalone="yes"?>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slideLayout" Target="../slideLayouts/slideLayout18.xml"/><Relationship Id="rId3" Type="http://schemas.openxmlformats.org/officeDocument/2006/relationships/slideLayout" Target="../slideLayouts/slideLayout19.xml"/><Relationship Id="rId4" Type="http://schemas.openxmlformats.org/officeDocument/2006/relationships/slideLayout" Target="../slideLayouts/slideLayout20.xml"/><Relationship Id="rId5" Type="http://schemas.openxmlformats.org/officeDocument/2006/relationships/slideLayout" Target="../slideLayouts/slideLayout21.xml"/><Relationship Id="rId6" Type="http://schemas.openxmlformats.org/officeDocument/2006/relationships/theme" Target="../theme/theme5.xml"/></Relationships>
</file>

<file path=ppt/slideMasters/_rels/slideMaster5.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slideLayout" Target="../slideLayouts/slideLayout23.xml"/><Relationship Id="rId3" Type="http://schemas.openxmlformats.org/officeDocument/2006/relationships/slideLayout" Target="../slideLayouts/slideLayout24.xml"/><Relationship Id="rId4" Type="http://schemas.openxmlformats.org/officeDocument/2006/relationships/slideLayout" Target="../slideLayouts/slideLayout25.xml"/><Relationship Id="rId5" Type="http://schemas.openxmlformats.org/officeDocument/2006/relationships/slideLayout" Target="../slideLayouts/slideLayout26.xml"/><Relationship Id="rId6"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1064131" y="570465"/>
            <a:ext cx="12265602" cy="276999"/>
          </a:xfrm>
          <a:prstGeom prst="rect">
            <a:avLst/>
          </a:prstGeom>
          <a:noFill/>
          <a:ln>
            <a:noFill/>
          </a:ln>
        </p:spPr>
        <p:txBody>
          <a:bodyPr anchorCtr="0" anchor="t" bIns="0" lIns="0" spcFirstLastPara="1" rIns="0" wrap="square" tIns="0">
            <a:spAutoFit/>
          </a:bodyPr>
          <a:lstStyle>
            <a:lvl1pPr lvl="0" marR="0" rtl="0" algn="l">
              <a:spcBef>
                <a:spcPts val="0"/>
              </a:spcBef>
              <a:spcAft>
                <a:spcPts val="0"/>
              </a:spcAft>
              <a:buSzPts val="1400"/>
              <a:buNone/>
              <a:defRPr b="1" i="0" sz="1800" u="none" cap="none" strike="noStrike">
                <a:solidFill>
                  <a:srgbClr val="800000"/>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 type="body"/>
          </p:nvPr>
        </p:nvSpPr>
        <p:spPr>
          <a:xfrm>
            <a:off x="835182" y="3007692"/>
            <a:ext cx="12482866" cy="276999"/>
          </a:xfrm>
          <a:prstGeom prst="rect">
            <a:avLst/>
          </a:prstGeom>
          <a:noFill/>
          <a:ln>
            <a:noFill/>
          </a:ln>
        </p:spPr>
        <p:txBody>
          <a:bodyPr anchorCtr="0" anchor="t" bIns="0" lIns="0" spcFirstLastPara="1" rIns="0" wrap="square" tIns="0">
            <a:spAutoFit/>
          </a:bodyPr>
          <a:lstStyle>
            <a:lvl1pPr indent="-228600" lvl="0"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800" u="none" cap="none" strike="noStrike">
                <a:latin typeface="Calibri"/>
                <a:ea typeface="Calibri"/>
                <a:cs typeface="Calibri"/>
                <a:sym typeface="Calibri"/>
              </a:defRPr>
            </a:lvl2pPr>
            <a:lvl3pPr indent="-228600" lvl="2" marL="1371600" marR="0" rtl="0" algn="l">
              <a:spcBef>
                <a:spcPts val="0"/>
              </a:spcBef>
              <a:spcAft>
                <a:spcPts val="0"/>
              </a:spcAft>
              <a:buSzPts val="1400"/>
              <a:buNone/>
              <a:defRPr b="0" i="0" sz="1800" u="none" cap="none" strike="noStrike">
                <a:latin typeface="Calibri"/>
                <a:ea typeface="Calibri"/>
                <a:cs typeface="Calibri"/>
                <a:sym typeface="Calibri"/>
              </a:defRPr>
            </a:lvl3pPr>
            <a:lvl4pPr indent="-228600" lvl="3" marL="1828800" marR="0" rtl="0" algn="l">
              <a:spcBef>
                <a:spcPts val="0"/>
              </a:spcBef>
              <a:spcAft>
                <a:spcPts val="0"/>
              </a:spcAft>
              <a:buSzPts val="1400"/>
              <a:buNone/>
              <a:defRPr b="0" i="0" sz="1800" u="none" cap="none" strike="noStrike">
                <a:latin typeface="Calibri"/>
                <a:ea typeface="Calibri"/>
                <a:cs typeface="Calibri"/>
                <a:sym typeface="Calibri"/>
              </a:defRPr>
            </a:lvl4pPr>
            <a:lvl5pPr indent="-228600" lvl="4" marL="2286000" marR="0" rtl="0" algn="l">
              <a:spcBef>
                <a:spcPts val="0"/>
              </a:spcBef>
              <a:spcAft>
                <a:spcPts val="0"/>
              </a:spcAft>
              <a:buSzPts val="1400"/>
              <a:buNone/>
              <a:defRPr b="0" i="0" sz="1800" u="none" cap="none" strike="noStrike">
                <a:latin typeface="Calibri"/>
                <a:ea typeface="Calibri"/>
                <a:cs typeface="Calibri"/>
                <a:sym typeface="Calibri"/>
              </a:defRPr>
            </a:lvl5pPr>
            <a:lvl6pPr indent="-228600" lvl="5" marL="2743200" marR="0" rtl="0" algn="l">
              <a:spcBef>
                <a:spcPts val="0"/>
              </a:spcBef>
              <a:spcAft>
                <a:spcPts val="0"/>
              </a:spcAft>
              <a:buSzPts val="1400"/>
              <a:buNone/>
              <a:defRPr b="0" i="0" sz="1800" u="none" cap="none" strike="noStrike">
                <a:latin typeface="Calibri"/>
                <a:ea typeface="Calibri"/>
                <a:cs typeface="Calibri"/>
                <a:sym typeface="Calibri"/>
              </a:defRPr>
            </a:lvl6pPr>
            <a:lvl7pPr indent="-228600" lvl="6" marL="3200400" marR="0" rtl="0" algn="l">
              <a:spcBef>
                <a:spcPts val="0"/>
              </a:spcBef>
              <a:spcAft>
                <a:spcPts val="0"/>
              </a:spcAft>
              <a:buSzPts val="1400"/>
              <a:buNone/>
              <a:defRPr b="0" i="0" sz="1800" u="none" cap="none" strike="noStrike">
                <a:latin typeface="Calibri"/>
                <a:ea typeface="Calibri"/>
                <a:cs typeface="Calibri"/>
                <a:sym typeface="Calibri"/>
              </a:defRPr>
            </a:lvl7pPr>
            <a:lvl8pPr indent="-228600" lvl="7" marL="3657600" marR="0" rtl="0" algn="l">
              <a:spcBef>
                <a:spcPts val="0"/>
              </a:spcBef>
              <a:spcAft>
                <a:spcPts val="0"/>
              </a:spcAft>
              <a:buSzPts val="1400"/>
              <a:buNone/>
              <a:defRPr b="0" i="0" sz="1800" u="none" cap="none" strike="noStrike">
                <a:latin typeface="Calibri"/>
                <a:ea typeface="Calibri"/>
                <a:cs typeface="Calibri"/>
                <a:sym typeface="Calibri"/>
              </a:defRPr>
            </a:lvl8pPr>
            <a:lvl9pPr indent="-228600" lvl="8" marL="4114800" marR="0" rtl="0" algn="l">
              <a:spcBef>
                <a:spcPts val="0"/>
              </a:spcBef>
              <a:spcAft>
                <a:spcPts val="0"/>
              </a:spcAft>
              <a:buSzPts val="1400"/>
              <a:buNone/>
              <a:defRPr b="0" i="0" sz="1800" u="none" cap="none" strike="noStrike">
                <a:latin typeface="Calibri"/>
                <a:ea typeface="Calibri"/>
                <a:cs typeface="Calibri"/>
                <a:sym typeface="Calibri"/>
              </a:defRPr>
            </a:lvl9pPr>
          </a:lstStyle>
          <a:p/>
        </p:txBody>
      </p:sp>
      <p:sp>
        <p:nvSpPr>
          <p:cNvPr id="12" name="Google Shape;12;p1"/>
          <p:cNvSpPr txBox="1"/>
          <p:nvPr>
            <p:ph idx="11" type="ftr"/>
          </p:nvPr>
        </p:nvSpPr>
        <p:spPr>
          <a:xfrm>
            <a:off x="4893914" y="10039351"/>
            <a:ext cx="4606036" cy="276999"/>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sz="1800">
                <a:solidFill>
                  <a:srgbClr val="888888"/>
                </a:solidFil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3" name="Google Shape;13;p1"/>
          <p:cNvSpPr txBox="1"/>
          <p:nvPr>
            <p:ph idx="10" type="dt"/>
          </p:nvPr>
        </p:nvSpPr>
        <p:spPr>
          <a:xfrm>
            <a:off x="719693" y="10039351"/>
            <a:ext cx="3310588" cy="276999"/>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sz="1800">
                <a:solidFill>
                  <a:srgbClr val="888888"/>
                </a:solidFil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4" name="Google Shape;14;p1"/>
          <p:cNvSpPr txBox="1"/>
          <p:nvPr>
            <p:ph idx="12" type="sldNum"/>
          </p:nvPr>
        </p:nvSpPr>
        <p:spPr>
          <a:xfrm>
            <a:off x="10363582" y="10039351"/>
            <a:ext cx="3310588" cy="276999"/>
          </a:xfrm>
          <a:prstGeom prst="rect">
            <a:avLst/>
          </a:prstGeom>
          <a:noFill/>
          <a:ln>
            <a:noFill/>
          </a:ln>
        </p:spPr>
        <p:txBody>
          <a:bodyPr anchorCtr="0" anchor="t" bIns="0" lIns="0" spcFirstLastPara="1" rIns="0" wrap="square" tIns="0">
            <a:spAutoFit/>
          </a:bodyPr>
          <a:lstStyle>
            <a:lvl1pPr indent="0" lvl="0" algn="r">
              <a:spcBef>
                <a:spcPts val="0"/>
              </a:spcBef>
              <a:buNone/>
              <a:defRPr sz="1800">
                <a:solidFill>
                  <a:srgbClr val="888888"/>
                </a:solidFill>
              </a:defRPr>
            </a:lvl1pPr>
            <a:lvl2pPr indent="0" lvl="1" algn="r">
              <a:spcBef>
                <a:spcPts val="0"/>
              </a:spcBef>
              <a:buNone/>
              <a:defRPr sz="1800">
                <a:solidFill>
                  <a:srgbClr val="888888"/>
                </a:solidFill>
              </a:defRPr>
            </a:lvl2pPr>
            <a:lvl3pPr indent="0" lvl="2" algn="r">
              <a:spcBef>
                <a:spcPts val="0"/>
              </a:spcBef>
              <a:buNone/>
              <a:defRPr sz="1800">
                <a:solidFill>
                  <a:srgbClr val="888888"/>
                </a:solidFill>
              </a:defRPr>
            </a:lvl3pPr>
            <a:lvl4pPr indent="0" lvl="3" algn="r">
              <a:spcBef>
                <a:spcPts val="0"/>
              </a:spcBef>
              <a:buNone/>
              <a:defRPr sz="1800">
                <a:solidFill>
                  <a:srgbClr val="888888"/>
                </a:solidFill>
              </a:defRPr>
            </a:lvl4pPr>
            <a:lvl5pPr indent="0" lvl="4" algn="r">
              <a:spcBef>
                <a:spcPts val="0"/>
              </a:spcBef>
              <a:buNone/>
              <a:defRPr sz="1800">
                <a:solidFill>
                  <a:srgbClr val="888888"/>
                </a:solidFill>
              </a:defRPr>
            </a:lvl5pPr>
            <a:lvl6pPr indent="0" lvl="5" algn="r">
              <a:spcBef>
                <a:spcPts val="0"/>
              </a:spcBef>
              <a:buNone/>
              <a:defRPr sz="1800">
                <a:solidFill>
                  <a:srgbClr val="888888"/>
                </a:solidFill>
              </a:defRPr>
            </a:lvl6pPr>
            <a:lvl7pPr indent="0" lvl="6" algn="r">
              <a:spcBef>
                <a:spcPts val="0"/>
              </a:spcBef>
              <a:buNone/>
              <a:defRPr sz="1800">
                <a:solidFill>
                  <a:srgbClr val="888888"/>
                </a:solidFill>
              </a:defRPr>
            </a:lvl7pPr>
            <a:lvl8pPr indent="0" lvl="7" algn="r">
              <a:spcBef>
                <a:spcPts val="0"/>
              </a:spcBef>
              <a:buNone/>
              <a:defRPr sz="1800">
                <a:solidFill>
                  <a:srgbClr val="888888"/>
                </a:solidFill>
              </a:defRPr>
            </a:lvl8pPr>
            <a:lvl9pPr indent="0" lvl="8" algn="r">
              <a:spcBef>
                <a:spcPts val="0"/>
              </a:spcBef>
              <a:buNone/>
              <a:defRPr sz="1800">
                <a:solidFill>
                  <a:srgbClr val="888888"/>
                </a:solidFill>
              </a:defRPr>
            </a:lvl9pPr>
          </a:lstStyle>
          <a:p>
            <a:pPr indent="0" lvl="0" marL="0" rtl="0" algn="r">
              <a:spcBef>
                <a:spcPts val="0"/>
              </a:spcBef>
              <a:spcAft>
                <a:spcPts val="0"/>
              </a:spcAft>
              <a:buNone/>
            </a:pPr>
            <a:fld id="{00000000-1234-1234-1234-123412341234}" type="slidenum">
              <a:rPr lang="ja-JP"/>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43" name="Shape 43"/>
        <p:cNvGrpSpPr/>
        <p:nvPr/>
      </p:nvGrpSpPr>
      <p:grpSpPr>
        <a:xfrm>
          <a:off x="0" y="0"/>
          <a:ext cx="0" cy="0"/>
          <a:chOff x="0" y="0"/>
          <a:chExt cx="0" cy="0"/>
        </a:xfrm>
      </p:grpSpPr>
      <p:sp>
        <p:nvSpPr>
          <p:cNvPr id="44" name="Google Shape;44;p7"/>
          <p:cNvSpPr txBox="1"/>
          <p:nvPr>
            <p:ph type="title"/>
          </p:nvPr>
        </p:nvSpPr>
        <p:spPr>
          <a:xfrm>
            <a:off x="835182" y="520700"/>
            <a:ext cx="5847295" cy="276999"/>
          </a:xfrm>
          <a:prstGeom prst="rect">
            <a:avLst/>
          </a:prstGeom>
          <a:noFill/>
          <a:ln>
            <a:noFill/>
          </a:ln>
        </p:spPr>
        <p:txBody>
          <a:bodyPr anchorCtr="0" anchor="t" bIns="0" lIns="0" spcFirstLastPara="1" rIns="0" wrap="square" tIns="0">
            <a:spAutoFit/>
          </a:bodyPr>
          <a:lstStyle>
            <a:lvl1pPr lvl="0" marR="0" rtl="0" algn="l">
              <a:spcBef>
                <a:spcPts val="0"/>
              </a:spcBef>
              <a:spcAft>
                <a:spcPts val="0"/>
              </a:spcAft>
              <a:buSzPts val="1400"/>
              <a:buNone/>
              <a:defRPr b="1" i="0" sz="1800" u="none" cap="none" strike="noStrike">
                <a:solidFill>
                  <a:srgbClr val="800000"/>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45" name="Google Shape;45;p7"/>
          <p:cNvSpPr txBox="1"/>
          <p:nvPr>
            <p:ph idx="1" type="body"/>
          </p:nvPr>
        </p:nvSpPr>
        <p:spPr>
          <a:xfrm>
            <a:off x="835182" y="2126616"/>
            <a:ext cx="12482866" cy="276999"/>
          </a:xfrm>
          <a:prstGeom prst="rect">
            <a:avLst/>
          </a:prstGeom>
          <a:noFill/>
          <a:ln>
            <a:noFill/>
          </a:ln>
        </p:spPr>
        <p:txBody>
          <a:bodyPr anchorCtr="0" anchor="t" bIns="0" lIns="0" spcFirstLastPara="1" rIns="0" wrap="square" tIns="0">
            <a:spAutoFit/>
          </a:bodyPr>
          <a:lstStyle>
            <a:lvl1pPr indent="-228600" lvl="0" marL="4572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1pPr>
            <a:lvl2pPr indent="-228600" lvl="1" marL="914400" marR="0" rtl="0" algn="l">
              <a:spcBef>
                <a:spcPts val="0"/>
              </a:spcBef>
              <a:spcAft>
                <a:spcPts val="0"/>
              </a:spcAft>
              <a:buSzPts val="1400"/>
              <a:buNone/>
              <a:defRPr b="0" i="0" sz="1800" u="none" cap="none" strike="noStrike">
                <a:latin typeface="Calibri"/>
                <a:ea typeface="Calibri"/>
                <a:cs typeface="Calibri"/>
                <a:sym typeface="Calibri"/>
              </a:defRPr>
            </a:lvl2pPr>
            <a:lvl3pPr indent="-228600" lvl="2" marL="1371600" marR="0" rtl="0" algn="l">
              <a:spcBef>
                <a:spcPts val="0"/>
              </a:spcBef>
              <a:spcAft>
                <a:spcPts val="0"/>
              </a:spcAft>
              <a:buSzPts val="1400"/>
              <a:buNone/>
              <a:defRPr b="0" i="0" sz="1800" u="none" cap="none" strike="noStrike">
                <a:latin typeface="Calibri"/>
                <a:ea typeface="Calibri"/>
                <a:cs typeface="Calibri"/>
                <a:sym typeface="Calibri"/>
              </a:defRPr>
            </a:lvl3pPr>
            <a:lvl4pPr indent="-228600" lvl="3" marL="1828800" marR="0" rtl="0" algn="l">
              <a:spcBef>
                <a:spcPts val="0"/>
              </a:spcBef>
              <a:spcAft>
                <a:spcPts val="0"/>
              </a:spcAft>
              <a:buSzPts val="1400"/>
              <a:buNone/>
              <a:defRPr b="0" i="0" sz="1800" u="none" cap="none" strike="noStrike">
                <a:latin typeface="Calibri"/>
                <a:ea typeface="Calibri"/>
                <a:cs typeface="Calibri"/>
                <a:sym typeface="Calibri"/>
              </a:defRPr>
            </a:lvl4pPr>
            <a:lvl5pPr indent="-228600" lvl="4" marL="2286000" marR="0" rtl="0" algn="l">
              <a:spcBef>
                <a:spcPts val="0"/>
              </a:spcBef>
              <a:spcAft>
                <a:spcPts val="0"/>
              </a:spcAft>
              <a:buSzPts val="1400"/>
              <a:buNone/>
              <a:defRPr b="0" i="0" sz="1800" u="none" cap="none" strike="noStrike">
                <a:latin typeface="Calibri"/>
                <a:ea typeface="Calibri"/>
                <a:cs typeface="Calibri"/>
                <a:sym typeface="Calibri"/>
              </a:defRPr>
            </a:lvl5pPr>
            <a:lvl6pPr indent="-228600" lvl="5" marL="2743200" marR="0" rtl="0" algn="l">
              <a:spcBef>
                <a:spcPts val="0"/>
              </a:spcBef>
              <a:spcAft>
                <a:spcPts val="0"/>
              </a:spcAft>
              <a:buSzPts val="1400"/>
              <a:buNone/>
              <a:defRPr b="0" i="0" sz="1800" u="none" cap="none" strike="noStrike">
                <a:latin typeface="Calibri"/>
                <a:ea typeface="Calibri"/>
                <a:cs typeface="Calibri"/>
                <a:sym typeface="Calibri"/>
              </a:defRPr>
            </a:lvl6pPr>
            <a:lvl7pPr indent="-228600" lvl="6" marL="3200400" marR="0" rtl="0" algn="l">
              <a:spcBef>
                <a:spcPts val="0"/>
              </a:spcBef>
              <a:spcAft>
                <a:spcPts val="0"/>
              </a:spcAft>
              <a:buSzPts val="1400"/>
              <a:buNone/>
              <a:defRPr b="0" i="0" sz="1800" u="none" cap="none" strike="noStrike">
                <a:latin typeface="Calibri"/>
                <a:ea typeface="Calibri"/>
                <a:cs typeface="Calibri"/>
                <a:sym typeface="Calibri"/>
              </a:defRPr>
            </a:lvl7pPr>
            <a:lvl8pPr indent="-228600" lvl="7" marL="3657600" marR="0" rtl="0" algn="l">
              <a:spcBef>
                <a:spcPts val="0"/>
              </a:spcBef>
              <a:spcAft>
                <a:spcPts val="0"/>
              </a:spcAft>
              <a:buSzPts val="1400"/>
              <a:buNone/>
              <a:defRPr b="0" i="0" sz="1800" u="none" cap="none" strike="noStrike">
                <a:latin typeface="Calibri"/>
                <a:ea typeface="Calibri"/>
                <a:cs typeface="Calibri"/>
                <a:sym typeface="Calibri"/>
              </a:defRPr>
            </a:lvl8pPr>
            <a:lvl9pPr indent="-228600" lvl="8" marL="4114800" marR="0" rtl="0" algn="l">
              <a:spcBef>
                <a:spcPts val="0"/>
              </a:spcBef>
              <a:spcAft>
                <a:spcPts val="0"/>
              </a:spcAft>
              <a:buSzPts val="1400"/>
              <a:buNone/>
              <a:defRPr b="0" i="0" sz="1800" u="none" cap="none" strike="noStrike">
                <a:latin typeface="Calibri"/>
                <a:ea typeface="Calibri"/>
                <a:cs typeface="Calibri"/>
                <a:sym typeface="Calibri"/>
              </a:defRPr>
            </a:lvl9pPr>
          </a:lstStyle>
          <a:p/>
        </p:txBody>
      </p:sp>
      <p:sp>
        <p:nvSpPr>
          <p:cNvPr id="46" name="Google Shape;46;p7"/>
          <p:cNvSpPr txBox="1"/>
          <p:nvPr>
            <p:ph idx="12" type="sldNum"/>
          </p:nvPr>
        </p:nvSpPr>
        <p:spPr>
          <a:xfrm>
            <a:off x="10473531" y="9893300"/>
            <a:ext cx="3310588" cy="276999"/>
          </a:xfrm>
          <a:prstGeom prst="rect">
            <a:avLst/>
          </a:prstGeom>
          <a:noFill/>
          <a:ln>
            <a:noFill/>
          </a:ln>
        </p:spPr>
        <p:txBody>
          <a:bodyPr anchorCtr="0" anchor="t" bIns="0" lIns="0" spcFirstLastPara="1" rIns="0" wrap="square" tIns="0">
            <a:spAutoFit/>
          </a:bodyPr>
          <a:lstStyle>
            <a:lvl1pPr indent="0" lvl="0" algn="r">
              <a:spcBef>
                <a:spcPts val="0"/>
              </a:spcBef>
              <a:buNone/>
              <a:defRPr sz="1800">
                <a:solidFill>
                  <a:srgbClr val="888888"/>
                </a:solidFill>
              </a:defRPr>
            </a:lvl1pPr>
            <a:lvl2pPr indent="0" lvl="1" algn="r">
              <a:spcBef>
                <a:spcPts val="0"/>
              </a:spcBef>
              <a:buNone/>
              <a:defRPr sz="1800">
                <a:solidFill>
                  <a:srgbClr val="888888"/>
                </a:solidFill>
              </a:defRPr>
            </a:lvl2pPr>
            <a:lvl3pPr indent="0" lvl="2" algn="r">
              <a:spcBef>
                <a:spcPts val="0"/>
              </a:spcBef>
              <a:buNone/>
              <a:defRPr sz="1800">
                <a:solidFill>
                  <a:srgbClr val="888888"/>
                </a:solidFill>
              </a:defRPr>
            </a:lvl3pPr>
            <a:lvl4pPr indent="0" lvl="3" algn="r">
              <a:spcBef>
                <a:spcPts val="0"/>
              </a:spcBef>
              <a:buNone/>
              <a:defRPr sz="1800">
                <a:solidFill>
                  <a:srgbClr val="888888"/>
                </a:solidFill>
              </a:defRPr>
            </a:lvl4pPr>
            <a:lvl5pPr indent="0" lvl="4" algn="r">
              <a:spcBef>
                <a:spcPts val="0"/>
              </a:spcBef>
              <a:buNone/>
              <a:defRPr sz="1800">
                <a:solidFill>
                  <a:srgbClr val="888888"/>
                </a:solidFill>
              </a:defRPr>
            </a:lvl5pPr>
            <a:lvl6pPr indent="0" lvl="5" algn="r">
              <a:spcBef>
                <a:spcPts val="0"/>
              </a:spcBef>
              <a:buNone/>
              <a:defRPr sz="1800">
                <a:solidFill>
                  <a:srgbClr val="888888"/>
                </a:solidFill>
              </a:defRPr>
            </a:lvl6pPr>
            <a:lvl7pPr indent="0" lvl="6" algn="r">
              <a:spcBef>
                <a:spcPts val="0"/>
              </a:spcBef>
              <a:buNone/>
              <a:defRPr sz="1800">
                <a:solidFill>
                  <a:srgbClr val="888888"/>
                </a:solidFill>
              </a:defRPr>
            </a:lvl7pPr>
            <a:lvl8pPr indent="0" lvl="7" algn="r">
              <a:spcBef>
                <a:spcPts val="0"/>
              </a:spcBef>
              <a:buNone/>
              <a:defRPr sz="1800">
                <a:solidFill>
                  <a:srgbClr val="888888"/>
                </a:solidFill>
              </a:defRPr>
            </a:lvl8pPr>
            <a:lvl9pPr indent="0" lvl="8" algn="r">
              <a:spcBef>
                <a:spcPts val="0"/>
              </a:spcBef>
              <a:buNone/>
              <a:defRPr sz="1800">
                <a:solidFill>
                  <a:srgbClr val="888888"/>
                </a:solidFill>
              </a:defRPr>
            </a:lvl9pPr>
          </a:lstStyle>
          <a:p>
            <a:pPr indent="0" lvl="0" marL="0" rtl="0" algn="r">
              <a:spcBef>
                <a:spcPts val="0"/>
              </a:spcBef>
              <a:spcAft>
                <a:spcPts val="0"/>
              </a:spcAft>
              <a:buNone/>
            </a:pPr>
            <a:fld id="{00000000-1234-1234-1234-123412341234}" type="slidenum">
              <a:rPr lang="ja-JP"/>
              <a:t>‹#›</a:t>
            </a:fld>
            <a:endParaRPr/>
          </a:p>
        </p:txBody>
      </p:sp>
    </p:spTree>
  </p:cSld>
  <p:clrMap accent1="accent1" accent2="accent2" accent3="accent3" accent4="accent4" accent5="accent5" accent6="accent6" bg1="lt1" bg2="dk2" tx1="dk1" tx2="lt2" folHlink="folHlink" hlink="hlink"/>
  <p:sldLayoutIdLst>
    <p:sldLayoutId id="2147483653" r:id="rId1"/>
    <p:sldLayoutId id="2147483654" r:id="rId2"/>
    <p:sldLayoutId id="2147483655" r:id="rId3"/>
    <p:sldLayoutId id="2147483656" r:id="rId4"/>
    <p:sldLayoutId id="2147483657" r:id="rId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75" name="Shape 75"/>
        <p:cNvGrpSpPr/>
        <p:nvPr/>
      </p:nvGrpSpPr>
      <p:grpSpPr>
        <a:xfrm>
          <a:off x="0" y="0"/>
          <a:ext cx="0" cy="0"/>
          <a:chOff x="0" y="0"/>
          <a:chExt cx="0" cy="0"/>
        </a:xfrm>
      </p:grpSpPr>
      <p:sp>
        <p:nvSpPr>
          <p:cNvPr id="76" name="Google Shape;76;p13"/>
          <p:cNvSpPr txBox="1"/>
          <p:nvPr>
            <p:ph type="title"/>
          </p:nvPr>
        </p:nvSpPr>
        <p:spPr>
          <a:xfrm>
            <a:off x="5756005" y="660934"/>
            <a:ext cx="2881850" cy="276999"/>
          </a:xfrm>
          <a:prstGeom prst="rect">
            <a:avLst/>
          </a:prstGeom>
          <a:noFill/>
          <a:ln>
            <a:noFill/>
          </a:ln>
        </p:spPr>
        <p:txBody>
          <a:bodyPr anchorCtr="0" anchor="t" bIns="0" lIns="0" spcFirstLastPara="1" rIns="0" wrap="square" tIns="0">
            <a:spAutoFit/>
          </a:bodyPr>
          <a:lstStyle>
            <a:lvl1pPr lvl="0" marR="0" rtl="0" algn="l">
              <a:lnSpc>
                <a:spcPct val="100000"/>
              </a:lnSpc>
              <a:spcBef>
                <a:spcPts val="0"/>
              </a:spcBef>
              <a:spcAft>
                <a:spcPts val="0"/>
              </a:spcAft>
              <a:buClr>
                <a:srgbClr val="000000"/>
              </a:buClr>
              <a:buSzPts val="1400"/>
              <a:buFont typeface="Arial"/>
              <a:buNone/>
              <a:defRPr b="1" i="0" sz="18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7" name="Google Shape;77;p13"/>
          <p:cNvSpPr txBox="1"/>
          <p:nvPr>
            <p:ph idx="1" type="body"/>
          </p:nvPr>
        </p:nvSpPr>
        <p:spPr>
          <a:xfrm>
            <a:off x="643449" y="2736729"/>
            <a:ext cx="13106962" cy="276999"/>
          </a:xfrm>
          <a:prstGeom prst="rect">
            <a:avLst/>
          </a:prstGeom>
          <a:noFill/>
          <a:ln>
            <a:noFill/>
          </a:ln>
        </p:spPr>
        <p:txBody>
          <a:bodyPr anchorCtr="0" anchor="t" bIns="0" lIns="0" spcFirstLastPara="1" rIns="0" wrap="square" tIns="0">
            <a:spAutoFit/>
          </a:bodyPr>
          <a:lstStyle>
            <a:lvl1pPr indent="-228600" lvl="0" marL="45720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1pPr>
            <a:lvl2pPr indent="-228600" lvl="1" marL="9144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9pPr>
          </a:lstStyle>
          <a:p/>
        </p:txBody>
      </p:sp>
      <p:sp>
        <p:nvSpPr>
          <p:cNvPr id="78" name="Google Shape;78;p13"/>
          <p:cNvSpPr txBox="1"/>
          <p:nvPr>
            <p:ph idx="11" type="ftr"/>
          </p:nvPr>
        </p:nvSpPr>
        <p:spPr>
          <a:xfrm>
            <a:off x="4893914" y="10039350"/>
            <a:ext cx="4606036" cy="372859"/>
          </a:xfrm>
          <a:prstGeom prst="rect">
            <a:avLst/>
          </a:prstGeom>
          <a:noFill/>
          <a:ln>
            <a:noFill/>
          </a:ln>
        </p:spPr>
        <p:txBody>
          <a:bodyPr anchorCtr="0" anchor="t" bIns="0" lIns="0" spcFirstLastPara="1" rIns="0" wrap="square" tIns="0">
            <a:spAutoFit/>
          </a:bodyPr>
          <a:lstStyle>
            <a:lvl1pPr lvl="0" marR="0" rtl="0" algn="ctr">
              <a:spcBef>
                <a:spcPts val="0"/>
              </a:spcBef>
              <a:spcAft>
                <a:spcPts val="0"/>
              </a:spcAft>
              <a:buClr>
                <a:srgbClr val="888888"/>
              </a:buClr>
              <a:buSzPts val="1400"/>
              <a:buFont typeface="Calibri"/>
              <a:buNone/>
              <a:defRPr b="0" i="0" sz="2423" u="none" cap="none" strike="noStrike">
                <a:solidFill>
                  <a:srgbClr val="888888"/>
                </a:solidFill>
                <a:latin typeface="Calibri"/>
                <a:ea typeface="Calibri"/>
                <a:cs typeface="Calibri"/>
                <a:sym typeface="Calibri"/>
              </a:defRPr>
            </a:lvl1pPr>
            <a:lvl2pPr lvl="1" marR="0" rtl="0" algn="l">
              <a:spcBef>
                <a:spcPts val="0"/>
              </a:spcBef>
              <a:spcAft>
                <a:spcPts val="0"/>
              </a:spcAft>
              <a:buClr>
                <a:schemeClr val="dk1"/>
              </a:buClr>
              <a:buSzPts val="1400"/>
              <a:buFont typeface="Calibri"/>
              <a:buNone/>
              <a:defRPr b="0" i="0" sz="2423" u="none" cap="none" strike="noStrike">
                <a:solidFill>
                  <a:schemeClr val="dk1"/>
                </a:solidFill>
                <a:latin typeface="Calibri"/>
                <a:ea typeface="Calibri"/>
                <a:cs typeface="Calibri"/>
                <a:sym typeface="Calibri"/>
              </a:defRPr>
            </a:lvl2pPr>
            <a:lvl3pPr lvl="2" marR="0" rtl="0" algn="l">
              <a:spcBef>
                <a:spcPts val="0"/>
              </a:spcBef>
              <a:spcAft>
                <a:spcPts val="0"/>
              </a:spcAft>
              <a:buClr>
                <a:schemeClr val="dk1"/>
              </a:buClr>
              <a:buSzPts val="1400"/>
              <a:buFont typeface="Calibri"/>
              <a:buNone/>
              <a:defRPr b="0" i="0" sz="2423" u="none" cap="none" strike="noStrike">
                <a:solidFill>
                  <a:schemeClr val="dk1"/>
                </a:solidFill>
                <a:latin typeface="Calibri"/>
                <a:ea typeface="Calibri"/>
                <a:cs typeface="Calibri"/>
                <a:sym typeface="Calibri"/>
              </a:defRPr>
            </a:lvl3pPr>
            <a:lvl4pPr lvl="3" marR="0" rtl="0" algn="l">
              <a:spcBef>
                <a:spcPts val="0"/>
              </a:spcBef>
              <a:spcAft>
                <a:spcPts val="0"/>
              </a:spcAft>
              <a:buClr>
                <a:schemeClr val="dk1"/>
              </a:buClr>
              <a:buSzPts val="1400"/>
              <a:buFont typeface="Calibri"/>
              <a:buNone/>
              <a:defRPr b="0" i="0" sz="2423" u="none" cap="none" strike="noStrike">
                <a:solidFill>
                  <a:schemeClr val="dk1"/>
                </a:solidFill>
                <a:latin typeface="Calibri"/>
                <a:ea typeface="Calibri"/>
                <a:cs typeface="Calibri"/>
                <a:sym typeface="Calibri"/>
              </a:defRPr>
            </a:lvl4pPr>
            <a:lvl5pPr lvl="4" marR="0" rtl="0" algn="l">
              <a:spcBef>
                <a:spcPts val="0"/>
              </a:spcBef>
              <a:spcAft>
                <a:spcPts val="0"/>
              </a:spcAft>
              <a:buClr>
                <a:schemeClr val="dk1"/>
              </a:buClr>
              <a:buSzPts val="1400"/>
              <a:buFont typeface="Calibri"/>
              <a:buNone/>
              <a:defRPr b="0" i="0" sz="2423" u="none" cap="none" strike="noStrike">
                <a:solidFill>
                  <a:schemeClr val="dk1"/>
                </a:solidFill>
                <a:latin typeface="Calibri"/>
                <a:ea typeface="Calibri"/>
                <a:cs typeface="Calibri"/>
                <a:sym typeface="Calibri"/>
              </a:defRPr>
            </a:lvl5pPr>
            <a:lvl6pPr lvl="5" marR="0" rtl="0" algn="l">
              <a:spcBef>
                <a:spcPts val="0"/>
              </a:spcBef>
              <a:spcAft>
                <a:spcPts val="0"/>
              </a:spcAft>
              <a:buClr>
                <a:schemeClr val="dk1"/>
              </a:buClr>
              <a:buSzPts val="1400"/>
              <a:buFont typeface="Calibri"/>
              <a:buNone/>
              <a:defRPr b="0" i="0" sz="2423" u="none" cap="none" strike="noStrike">
                <a:solidFill>
                  <a:schemeClr val="dk1"/>
                </a:solidFill>
                <a:latin typeface="Calibri"/>
                <a:ea typeface="Calibri"/>
                <a:cs typeface="Calibri"/>
                <a:sym typeface="Calibri"/>
              </a:defRPr>
            </a:lvl6pPr>
            <a:lvl7pPr lvl="6" marR="0" rtl="0" algn="l">
              <a:spcBef>
                <a:spcPts val="0"/>
              </a:spcBef>
              <a:spcAft>
                <a:spcPts val="0"/>
              </a:spcAft>
              <a:buClr>
                <a:schemeClr val="dk1"/>
              </a:buClr>
              <a:buSzPts val="1400"/>
              <a:buFont typeface="Calibri"/>
              <a:buNone/>
              <a:defRPr b="0" i="0" sz="2423" u="none" cap="none" strike="noStrike">
                <a:solidFill>
                  <a:schemeClr val="dk1"/>
                </a:solidFill>
                <a:latin typeface="Calibri"/>
                <a:ea typeface="Calibri"/>
                <a:cs typeface="Calibri"/>
                <a:sym typeface="Calibri"/>
              </a:defRPr>
            </a:lvl7pPr>
            <a:lvl8pPr lvl="7" marR="0" rtl="0" algn="l">
              <a:spcBef>
                <a:spcPts val="0"/>
              </a:spcBef>
              <a:spcAft>
                <a:spcPts val="0"/>
              </a:spcAft>
              <a:buClr>
                <a:schemeClr val="dk1"/>
              </a:buClr>
              <a:buSzPts val="1400"/>
              <a:buFont typeface="Calibri"/>
              <a:buNone/>
              <a:defRPr b="0" i="0" sz="2423" u="none" cap="none" strike="noStrike">
                <a:solidFill>
                  <a:schemeClr val="dk1"/>
                </a:solidFill>
                <a:latin typeface="Calibri"/>
                <a:ea typeface="Calibri"/>
                <a:cs typeface="Calibri"/>
                <a:sym typeface="Calibri"/>
              </a:defRPr>
            </a:lvl8pPr>
            <a:lvl9pPr lvl="8" marR="0" rtl="0" algn="l">
              <a:spcBef>
                <a:spcPts val="0"/>
              </a:spcBef>
              <a:spcAft>
                <a:spcPts val="0"/>
              </a:spcAft>
              <a:buClr>
                <a:schemeClr val="dk1"/>
              </a:buClr>
              <a:buSzPts val="1400"/>
              <a:buFont typeface="Calibri"/>
              <a:buNone/>
              <a:defRPr b="0" i="0" sz="2423" u="none" cap="none" strike="noStrike">
                <a:solidFill>
                  <a:schemeClr val="dk1"/>
                </a:solidFill>
                <a:latin typeface="Calibri"/>
                <a:ea typeface="Calibri"/>
                <a:cs typeface="Calibri"/>
                <a:sym typeface="Calibri"/>
              </a:defRPr>
            </a:lvl9pPr>
          </a:lstStyle>
          <a:p/>
        </p:txBody>
      </p:sp>
      <p:sp>
        <p:nvSpPr>
          <p:cNvPr id="79" name="Google Shape;79;p13"/>
          <p:cNvSpPr txBox="1"/>
          <p:nvPr>
            <p:ph idx="10" type="dt"/>
          </p:nvPr>
        </p:nvSpPr>
        <p:spPr>
          <a:xfrm>
            <a:off x="719693" y="10039350"/>
            <a:ext cx="3310588" cy="372859"/>
          </a:xfrm>
          <a:prstGeom prst="rect">
            <a:avLst/>
          </a:prstGeom>
          <a:noFill/>
          <a:ln>
            <a:noFill/>
          </a:ln>
        </p:spPr>
        <p:txBody>
          <a:bodyPr anchorCtr="0" anchor="t" bIns="0" lIns="0" spcFirstLastPara="1" rIns="0" wrap="square" tIns="0">
            <a:spAutoFit/>
          </a:bodyPr>
          <a:lstStyle>
            <a:lvl1pPr lvl="0" marR="0" rtl="0" algn="l">
              <a:spcBef>
                <a:spcPts val="0"/>
              </a:spcBef>
              <a:spcAft>
                <a:spcPts val="0"/>
              </a:spcAft>
              <a:buClr>
                <a:srgbClr val="888888"/>
              </a:buClr>
              <a:buSzPts val="1400"/>
              <a:buFont typeface="Calibri"/>
              <a:buNone/>
              <a:defRPr b="0" i="0" sz="2423" u="none" cap="none" strike="noStrike">
                <a:solidFill>
                  <a:srgbClr val="888888"/>
                </a:solidFill>
                <a:latin typeface="Calibri"/>
                <a:ea typeface="Calibri"/>
                <a:cs typeface="Calibri"/>
                <a:sym typeface="Calibri"/>
              </a:defRPr>
            </a:lvl1pPr>
            <a:lvl2pPr lvl="1" marR="0" rtl="0" algn="l">
              <a:spcBef>
                <a:spcPts val="0"/>
              </a:spcBef>
              <a:spcAft>
                <a:spcPts val="0"/>
              </a:spcAft>
              <a:buClr>
                <a:schemeClr val="dk1"/>
              </a:buClr>
              <a:buSzPts val="1400"/>
              <a:buFont typeface="Calibri"/>
              <a:buNone/>
              <a:defRPr b="0" i="0" sz="2423" u="none" cap="none" strike="noStrike">
                <a:solidFill>
                  <a:schemeClr val="dk1"/>
                </a:solidFill>
                <a:latin typeface="Calibri"/>
                <a:ea typeface="Calibri"/>
                <a:cs typeface="Calibri"/>
                <a:sym typeface="Calibri"/>
              </a:defRPr>
            </a:lvl2pPr>
            <a:lvl3pPr lvl="2" marR="0" rtl="0" algn="l">
              <a:spcBef>
                <a:spcPts val="0"/>
              </a:spcBef>
              <a:spcAft>
                <a:spcPts val="0"/>
              </a:spcAft>
              <a:buClr>
                <a:schemeClr val="dk1"/>
              </a:buClr>
              <a:buSzPts val="1400"/>
              <a:buFont typeface="Calibri"/>
              <a:buNone/>
              <a:defRPr b="0" i="0" sz="2423" u="none" cap="none" strike="noStrike">
                <a:solidFill>
                  <a:schemeClr val="dk1"/>
                </a:solidFill>
                <a:latin typeface="Calibri"/>
                <a:ea typeface="Calibri"/>
                <a:cs typeface="Calibri"/>
                <a:sym typeface="Calibri"/>
              </a:defRPr>
            </a:lvl3pPr>
            <a:lvl4pPr lvl="3" marR="0" rtl="0" algn="l">
              <a:spcBef>
                <a:spcPts val="0"/>
              </a:spcBef>
              <a:spcAft>
                <a:spcPts val="0"/>
              </a:spcAft>
              <a:buClr>
                <a:schemeClr val="dk1"/>
              </a:buClr>
              <a:buSzPts val="1400"/>
              <a:buFont typeface="Calibri"/>
              <a:buNone/>
              <a:defRPr b="0" i="0" sz="2423" u="none" cap="none" strike="noStrike">
                <a:solidFill>
                  <a:schemeClr val="dk1"/>
                </a:solidFill>
                <a:latin typeface="Calibri"/>
                <a:ea typeface="Calibri"/>
                <a:cs typeface="Calibri"/>
                <a:sym typeface="Calibri"/>
              </a:defRPr>
            </a:lvl4pPr>
            <a:lvl5pPr lvl="4" marR="0" rtl="0" algn="l">
              <a:spcBef>
                <a:spcPts val="0"/>
              </a:spcBef>
              <a:spcAft>
                <a:spcPts val="0"/>
              </a:spcAft>
              <a:buClr>
                <a:schemeClr val="dk1"/>
              </a:buClr>
              <a:buSzPts val="1400"/>
              <a:buFont typeface="Calibri"/>
              <a:buNone/>
              <a:defRPr b="0" i="0" sz="2423" u="none" cap="none" strike="noStrike">
                <a:solidFill>
                  <a:schemeClr val="dk1"/>
                </a:solidFill>
                <a:latin typeface="Calibri"/>
                <a:ea typeface="Calibri"/>
                <a:cs typeface="Calibri"/>
                <a:sym typeface="Calibri"/>
              </a:defRPr>
            </a:lvl5pPr>
            <a:lvl6pPr lvl="5" marR="0" rtl="0" algn="l">
              <a:spcBef>
                <a:spcPts val="0"/>
              </a:spcBef>
              <a:spcAft>
                <a:spcPts val="0"/>
              </a:spcAft>
              <a:buClr>
                <a:schemeClr val="dk1"/>
              </a:buClr>
              <a:buSzPts val="1400"/>
              <a:buFont typeface="Calibri"/>
              <a:buNone/>
              <a:defRPr b="0" i="0" sz="2423" u="none" cap="none" strike="noStrike">
                <a:solidFill>
                  <a:schemeClr val="dk1"/>
                </a:solidFill>
                <a:latin typeface="Calibri"/>
                <a:ea typeface="Calibri"/>
                <a:cs typeface="Calibri"/>
                <a:sym typeface="Calibri"/>
              </a:defRPr>
            </a:lvl6pPr>
            <a:lvl7pPr lvl="6" marR="0" rtl="0" algn="l">
              <a:spcBef>
                <a:spcPts val="0"/>
              </a:spcBef>
              <a:spcAft>
                <a:spcPts val="0"/>
              </a:spcAft>
              <a:buClr>
                <a:schemeClr val="dk1"/>
              </a:buClr>
              <a:buSzPts val="1400"/>
              <a:buFont typeface="Calibri"/>
              <a:buNone/>
              <a:defRPr b="0" i="0" sz="2423" u="none" cap="none" strike="noStrike">
                <a:solidFill>
                  <a:schemeClr val="dk1"/>
                </a:solidFill>
                <a:latin typeface="Calibri"/>
                <a:ea typeface="Calibri"/>
                <a:cs typeface="Calibri"/>
                <a:sym typeface="Calibri"/>
              </a:defRPr>
            </a:lvl7pPr>
            <a:lvl8pPr lvl="7" marR="0" rtl="0" algn="l">
              <a:spcBef>
                <a:spcPts val="0"/>
              </a:spcBef>
              <a:spcAft>
                <a:spcPts val="0"/>
              </a:spcAft>
              <a:buClr>
                <a:schemeClr val="dk1"/>
              </a:buClr>
              <a:buSzPts val="1400"/>
              <a:buFont typeface="Calibri"/>
              <a:buNone/>
              <a:defRPr b="0" i="0" sz="2423" u="none" cap="none" strike="noStrike">
                <a:solidFill>
                  <a:schemeClr val="dk1"/>
                </a:solidFill>
                <a:latin typeface="Calibri"/>
                <a:ea typeface="Calibri"/>
                <a:cs typeface="Calibri"/>
                <a:sym typeface="Calibri"/>
              </a:defRPr>
            </a:lvl8pPr>
            <a:lvl9pPr lvl="8" marR="0" rtl="0" algn="l">
              <a:spcBef>
                <a:spcPts val="0"/>
              </a:spcBef>
              <a:spcAft>
                <a:spcPts val="0"/>
              </a:spcAft>
              <a:buClr>
                <a:schemeClr val="dk1"/>
              </a:buClr>
              <a:buSzPts val="1400"/>
              <a:buFont typeface="Calibri"/>
              <a:buNone/>
              <a:defRPr b="0" i="0" sz="2423" u="none" cap="none" strike="noStrike">
                <a:solidFill>
                  <a:schemeClr val="dk1"/>
                </a:solidFill>
                <a:latin typeface="Calibri"/>
                <a:ea typeface="Calibri"/>
                <a:cs typeface="Calibri"/>
                <a:sym typeface="Calibri"/>
              </a:defRPr>
            </a:lvl9pPr>
          </a:lstStyle>
          <a:p/>
        </p:txBody>
      </p:sp>
      <p:sp>
        <p:nvSpPr>
          <p:cNvPr id="80" name="Google Shape;80;p13"/>
          <p:cNvSpPr txBox="1"/>
          <p:nvPr>
            <p:ph idx="12" type="sldNum"/>
          </p:nvPr>
        </p:nvSpPr>
        <p:spPr>
          <a:xfrm>
            <a:off x="13635536" y="10354209"/>
            <a:ext cx="292321" cy="217304"/>
          </a:xfrm>
          <a:prstGeom prst="rect">
            <a:avLst/>
          </a:prstGeom>
          <a:noFill/>
          <a:ln>
            <a:noFill/>
          </a:ln>
        </p:spPr>
        <p:txBody>
          <a:bodyPr anchorCtr="0" anchor="t" bIns="0" lIns="0" spcFirstLastPara="1" rIns="0" wrap="square" tIns="0">
            <a:spAutoFit/>
          </a:bodyPr>
          <a:lstStyle>
            <a:lvl1pPr indent="0" lvl="0" marL="51271" marR="0" rtl="0" algn="l">
              <a:lnSpc>
                <a:spcPct val="105499"/>
              </a:lnSpc>
              <a:spcBef>
                <a:spcPts val="0"/>
              </a:spcBef>
              <a:buClr>
                <a:schemeClr val="dk1"/>
              </a:buClr>
              <a:buSzPts val="1345"/>
              <a:buFont typeface="Calibri"/>
              <a:buNone/>
              <a:defRPr b="0" i="0" sz="1345" u="none" cap="none" strike="noStrike">
                <a:solidFill>
                  <a:schemeClr val="dk1"/>
                </a:solidFill>
                <a:latin typeface="Calibri"/>
                <a:ea typeface="Calibri"/>
                <a:cs typeface="Calibri"/>
                <a:sym typeface="Calibri"/>
              </a:defRPr>
            </a:lvl1pPr>
            <a:lvl2pPr indent="0" lvl="1" marL="51271" marR="0" rtl="0" algn="l">
              <a:lnSpc>
                <a:spcPct val="105499"/>
              </a:lnSpc>
              <a:spcBef>
                <a:spcPts val="0"/>
              </a:spcBef>
              <a:buClr>
                <a:schemeClr val="dk1"/>
              </a:buClr>
              <a:buSzPts val="1345"/>
              <a:buFont typeface="Calibri"/>
              <a:buNone/>
              <a:defRPr b="0" i="0" sz="1345" u="none" cap="none" strike="noStrike">
                <a:solidFill>
                  <a:schemeClr val="dk1"/>
                </a:solidFill>
                <a:latin typeface="Calibri"/>
                <a:ea typeface="Calibri"/>
                <a:cs typeface="Calibri"/>
                <a:sym typeface="Calibri"/>
              </a:defRPr>
            </a:lvl2pPr>
            <a:lvl3pPr indent="0" lvl="2" marL="51271" marR="0" rtl="0" algn="l">
              <a:lnSpc>
                <a:spcPct val="105499"/>
              </a:lnSpc>
              <a:spcBef>
                <a:spcPts val="0"/>
              </a:spcBef>
              <a:buClr>
                <a:schemeClr val="dk1"/>
              </a:buClr>
              <a:buSzPts val="1345"/>
              <a:buFont typeface="Calibri"/>
              <a:buNone/>
              <a:defRPr b="0" i="0" sz="1345" u="none" cap="none" strike="noStrike">
                <a:solidFill>
                  <a:schemeClr val="dk1"/>
                </a:solidFill>
                <a:latin typeface="Calibri"/>
                <a:ea typeface="Calibri"/>
                <a:cs typeface="Calibri"/>
                <a:sym typeface="Calibri"/>
              </a:defRPr>
            </a:lvl3pPr>
            <a:lvl4pPr indent="0" lvl="3" marL="51271" marR="0" rtl="0" algn="l">
              <a:lnSpc>
                <a:spcPct val="105499"/>
              </a:lnSpc>
              <a:spcBef>
                <a:spcPts val="0"/>
              </a:spcBef>
              <a:buClr>
                <a:schemeClr val="dk1"/>
              </a:buClr>
              <a:buSzPts val="1345"/>
              <a:buFont typeface="Calibri"/>
              <a:buNone/>
              <a:defRPr b="0" i="0" sz="1345" u="none" cap="none" strike="noStrike">
                <a:solidFill>
                  <a:schemeClr val="dk1"/>
                </a:solidFill>
                <a:latin typeface="Calibri"/>
                <a:ea typeface="Calibri"/>
                <a:cs typeface="Calibri"/>
                <a:sym typeface="Calibri"/>
              </a:defRPr>
            </a:lvl4pPr>
            <a:lvl5pPr indent="0" lvl="4" marL="51271" marR="0" rtl="0" algn="l">
              <a:lnSpc>
                <a:spcPct val="105499"/>
              </a:lnSpc>
              <a:spcBef>
                <a:spcPts val="0"/>
              </a:spcBef>
              <a:buClr>
                <a:schemeClr val="dk1"/>
              </a:buClr>
              <a:buSzPts val="1345"/>
              <a:buFont typeface="Calibri"/>
              <a:buNone/>
              <a:defRPr b="0" i="0" sz="1345" u="none" cap="none" strike="noStrike">
                <a:solidFill>
                  <a:schemeClr val="dk1"/>
                </a:solidFill>
                <a:latin typeface="Calibri"/>
                <a:ea typeface="Calibri"/>
                <a:cs typeface="Calibri"/>
                <a:sym typeface="Calibri"/>
              </a:defRPr>
            </a:lvl5pPr>
            <a:lvl6pPr indent="0" lvl="5" marL="51271" marR="0" rtl="0" algn="l">
              <a:lnSpc>
                <a:spcPct val="105499"/>
              </a:lnSpc>
              <a:spcBef>
                <a:spcPts val="0"/>
              </a:spcBef>
              <a:buClr>
                <a:schemeClr val="dk1"/>
              </a:buClr>
              <a:buSzPts val="1345"/>
              <a:buFont typeface="Calibri"/>
              <a:buNone/>
              <a:defRPr b="0" i="0" sz="1345" u="none" cap="none" strike="noStrike">
                <a:solidFill>
                  <a:schemeClr val="dk1"/>
                </a:solidFill>
                <a:latin typeface="Calibri"/>
                <a:ea typeface="Calibri"/>
                <a:cs typeface="Calibri"/>
                <a:sym typeface="Calibri"/>
              </a:defRPr>
            </a:lvl6pPr>
            <a:lvl7pPr indent="0" lvl="6" marL="51271" marR="0" rtl="0" algn="l">
              <a:lnSpc>
                <a:spcPct val="105499"/>
              </a:lnSpc>
              <a:spcBef>
                <a:spcPts val="0"/>
              </a:spcBef>
              <a:buClr>
                <a:schemeClr val="dk1"/>
              </a:buClr>
              <a:buSzPts val="1345"/>
              <a:buFont typeface="Calibri"/>
              <a:buNone/>
              <a:defRPr b="0" i="0" sz="1345" u="none" cap="none" strike="noStrike">
                <a:solidFill>
                  <a:schemeClr val="dk1"/>
                </a:solidFill>
                <a:latin typeface="Calibri"/>
                <a:ea typeface="Calibri"/>
                <a:cs typeface="Calibri"/>
                <a:sym typeface="Calibri"/>
              </a:defRPr>
            </a:lvl7pPr>
            <a:lvl8pPr indent="0" lvl="7" marL="51271" marR="0" rtl="0" algn="l">
              <a:lnSpc>
                <a:spcPct val="105499"/>
              </a:lnSpc>
              <a:spcBef>
                <a:spcPts val="0"/>
              </a:spcBef>
              <a:buClr>
                <a:schemeClr val="dk1"/>
              </a:buClr>
              <a:buSzPts val="1345"/>
              <a:buFont typeface="Calibri"/>
              <a:buNone/>
              <a:defRPr b="0" i="0" sz="1345" u="none" cap="none" strike="noStrike">
                <a:solidFill>
                  <a:schemeClr val="dk1"/>
                </a:solidFill>
                <a:latin typeface="Calibri"/>
                <a:ea typeface="Calibri"/>
                <a:cs typeface="Calibri"/>
                <a:sym typeface="Calibri"/>
              </a:defRPr>
            </a:lvl8pPr>
            <a:lvl9pPr indent="0" lvl="8" marL="51271" marR="0" rtl="0" algn="l">
              <a:lnSpc>
                <a:spcPct val="105499"/>
              </a:lnSpc>
              <a:spcBef>
                <a:spcPts val="0"/>
              </a:spcBef>
              <a:buClr>
                <a:schemeClr val="dk1"/>
              </a:buClr>
              <a:buSzPts val="1345"/>
              <a:buFont typeface="Calibri"/>
              <a:buNone/>
              <a:defRPr b="0" i="0" sz="1345" u="none" cap="none" strike="noStrike">
                <a:solidFill>
                  <a:schemeClr val="dk1"/>
                </a:solidFill>
                <a:latin typeface="Calibri"/>
                <a:ea typeface="Calibri"/>
                <a:cs typeface="Calibri"/>
                <a:sym typeface="Calibri"/>
              </a:defRPr>
            </a:lvl9pPr>
          </a:lstStyle>
          <a:p>
            <a:pPr indent="0" lvl="0" marL="51271" rtl="0" algn="l">
              <a:spcBef>
                <a:spcPts val="0"/>
              </a:spcBef>
              <a:spcAft>
                <a:spcPts val="0"/>
              </a:spcAft>
              <a:buNone/>
            </a:pPr>
            <a:fld id="{00000000-1234-1234-1234-123412341234}" type="slidenum">
              <a:rPr lang="ja-JP"/>
              <a:t>‹#›</a:t>
            </a:fld>
            <a:endParaRPr/>
          </a:p>
        </p:txBody>
      </p:sp>
    </p:spTree>
  </p:cSld>
  <p:clrMap accent1="accent1" accent2="accent2" accent3="accent3" accent4="accent4" accent5="accent5" accent6="accent6" bg1="lt1" bg2="dk2" tx1="dk1" tx2="lt2" folHlink="folHlink" hlink="hlink"/>
  <p:sldLayoutIdLst>
    <p:sldLayoutId id="2147483658" r:id="rId1"/>
    <p:sldLayoutId id="2147483659" r:id="rId2"/>
    <p:sldLayoutId id="2147483660" r:id="rId3"/>
    <p:sldLayoutId id="2147483661" r:id="rId4"/>
    <p:sldLayoutId id="2147483662" r:id="rId5"/>
    <p:sldLayoutId id="2147483663" r:id="rId6"/>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4.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13" name="Shape 113"/>
        <p:cNvGrpSpPr/>
        <p:nvPr/>
      </p:nvGrpSpPr>
      <p:grpSpPr>
        <a:xfrm>
          <a:off x="0" y="0"/>
          <a:ext cx="0" cy="0"/>
          <a:chOff x="0" y="0"/>
          <a:chExt cx="0" cy="0"/>
        </a:xfrm>
      </p:grpSpPr>
      <p:sp>
        <p:nvSpPr>
          <p:cNvPr id="114" name="Google Shape;114;p20"/>
          <p:cNvSpPr txBox="1"/>
          <p:nvPr>
            <p:ph type="title"/>
          </p:nvPr>
        </p:nvSpPr>
        <p:spPr>
          <a:xfrm>
            <a:off x="719693" y="431800"/>
            <a:ext cx="12954477" cy="276999"/>
          </a:xfrm>
          <a:prstGeom prst="rect">
            <a:avLst/>
          </a:prstGeom>
          <a:noFill/>
          <a:ln>
            <a:noFill/>
          </a:ln>
        </p:spPr>
        <p:txBody>
          <a:bodyPr anchorCtr="0" anchor="t" bIns="0" lIns="0" spcFirstLastPara="1" rIns="0" wrap="square" tIns="0">
            <a:spAutoFit/>
          </a:bodyPr>
          <a:lstStyle>
            <a:lvl1pPr lvl="0" marR="0" rtl="0" algn="l">
              <a:spcBef>
                <a:spcPts val="0"/>
              </a:spcBef>
              <a:spcAft>
                <a:spcPts val="0"/>
              </a:spcAft>
              <a:buSzPts val="1400"/>
              <a:buNone/>
              <a:defRPr b="0" i="0" sz="1800" u="none" cap="none" strike="noStrike">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5" name="Google Shape;115;p20"/>
          <p:cNvSpPr txBox="1"/>
          <p:nvPr>
            <p:ph idx="1" type="body"/>
          </p:nvPr>
        </p:nvSpPr>
        <p:spPr>
          <a:xfrm>
            <a:off x="719693" y="2482850"/>
            <a:ext cx="12954477" cy="276999"/>
          </a:xfrm>
          <a:prstGeom prst="rect">
            <a:avLst/>
          </a:prstGeom>
          <a:noFill/>
          <a:ln>
            <a:noFill/>
          </a:ln>
        </p:spPr>
        <p:txBody>
          <a:bodyPr anchorCtr="0" anchor="t" bIns="0" lIns="0" spcFirstLastPara="1" rIns="0" wrap="square" tIns="0">
            <a:spAutoFit/>
          </a:bodyPr>
          <a:lstStyle>
            <a:lvl1pPr indent="-228600" lvl="0" marL="457200" marR="0" rtl="0" algn="l">
              <a:spcBef>
                <a:spcPts val="0"/>
              </a:spcBef>
              <a:spcAft>
                <a:spcPts val="0"/>
              </a:spcAft>
              <a:buSzPts val="1400"/>
              <a:buNone/>
              <a:defRPr b="0" i="0" sz="1800" u="none" cap="none" strike="noStrike">
                <a:latin typeface="Calibri"/>
                <a:ea typeface="Calibri"/>
                <a:cs typeface="Calibri"/>
                <a:sym typeface="Calibri"/>
              </a:defRPr>
            </a:lvl1pPr>
            <a:lvl2pPr indent="-228600" lvl="1" marL="914400" marR="0" rtl="0" algn="l">
              <a:spcBef>
                <a:spcPts val="0"/>
              </a:spcBef>
              <a:spcAft>
                <a:spcPts val="0"/>
              </a:spcAft>
              <a:buSzPts val="1400"/>
              <a:buNone/>
              <a:defRPr b="0" i="0" sz="1800" u="none" cap="none" strike="noStrike">
                <a:latin typeface="Calibri"/>
                <a:ea typeface="Calibri"/>
                <a:cs typeface="Calibri"/>
                <a:sym typeface="Calibri"/>
              </a:defRPr>
            </a:lvl2pPr>
            <a:lvl3pPr indent="-228600" lvl="2" marL="1371600" marR="0" rtl="0" algn="l">
              <a:spcBef>
                <a:spcPts val="0"/>
              </a:spcBef>
              <a:spcAft>
                <a:spcPts val="0"/>
              </a:spcAft>
              <a:buSzPts val="1400"/>
              <a:buNone/>
              <a:defRPr b="0" i="0" sz="1800" u="none" cap="none" strike="noStrike">
                <a:latin typeface="Calibri"/>
                <a:ea typeface="Calibri"/>
                <a:cs typeface="Calibri"/>
                <a:sym typeface="Calibri"/>
              </a:defRPr>
            </a:lvl3pPr>
            <a:lvl4pPr indent="-228600" lvl="3" marL="1828800" marR="0" rtl="0" algn="l">
              <a:spcBef>
                <a:spcPts val="0"/>
              </a:spcBef>
              <a:spcAft>
                <a:spcPts val="0"/>
              </a:spcAft>
              <a:buSzPts val="1400"/>
              <a:buNone/>
              <a:defRPr b="0" i="0" sz="1800" u="none" cap="none" strike="noStrike">
                <a:latin typeface="Calibri"/>
                <a:ea typeface="Calibri"/>
                <a:cs typeface="Calibri"/>
                <a:sym typeface="Calibri"/>
              </a:defRPr>
            </a:lvl4pPr>
            <a:lvl5pPr indent="-228600" lvl="4" marL="2286000" marR="0" rtl="0" algn="l">
              <a:spcBef>
                <a:spcPts val="0"/>
              </a:spcBef>
              <a:spcAft>
                <a:spcPts val="0"/>
              </a:spcAft>
              <a:buSzPts val="1400"/>
              <a:buNone/>
              <a:defRPr b="0" i="0" sz="1800" u="none" cap="none" strike="noStrike">
                <a:latin typeface="Calibri"/>
                <a:ea typeface="Calibri"/>
                <a:cs typeface="Calibri"/>
                <a:sym typeface="Calibri"/>
              </a:defRPr>
            </a:lvl5pPr>
            <a:lvl6pPr indent="-228600" lvl="5" marL="2743200" marR="0" rtl="0" algn="l">
              <a:spcBef>
                <a:spcPts val="0"/>
              </a:spcBef>
              <a:spcAft>
                <a:spcPts val="0"/>
              </a:spcAft>
              <a:buSzPts val="1400"/>
              <a:buNone/>
              <a:defRPr b="0" i="0" sz="1800" u="none" cap="none" strike="noStrike">
                <a:latin typeface="Calibri"/>
                <a:ea typeface="Calibri"/>
                <a:cs typeface="Calibri"/>
                <a:sym typeface="Calibri"/>
              </a:defRPr>
            </a:lvl6pPr>
            <a:lvl7pPr indent="-228600" lvl="6" marL="3200400" marR="0" rtl="0" algn="l">
              <a:spcBef>
                <a:spcPts val="0"/>
              </a:spcBef>
              <a:spcAft>
                <a:spcPts val="0"/>
              </a:spcAft>
              <a:buSzPts val="1400"/>
              <a:buNone/>
              <a:defRPr b="0" i="0" sz="1800" u="none" cap="none" strike="noStrike">
                <a:latin typeface="Calibri"/>
                <a:ea typeface="Calibri"/>
                <a:cs typeface="Calibri"/>
                <a:sym typeface="Calibri"/>
              </a:defRPr>
            </a:lvl7pPr>
            <a:lvl8pPr indent="-228600" lvl="7" marL="3657600" marR="0" rtl="0" algn="l">
              <a:spcBef>
                <a:spcPts val="0"/>
              </a:spcBef>
              <a:spcAft>
                <a:spcPts val="0"/>
              </a:spcAft>
              <a:buSzPts val="1400"/>
              <a:buNone/>
              <a:defRPr b="0" i="0" sz="1800" u="none" cap="none" strike="noStrike">
                <a:latin typeface="Calibri"/>
                <a:ea typeface="Calibri"/>
                <a:cs typeface="Calibri"/>
                <a:sym typeface="Calibri"/>
              </a:defRPr>
            </a:lvl8pPr>
            <a:lvl9pPr indent="-228600" lvl="8" marL="4114800" marR="0" rtl="0" algn="l">
              <a:spcBef>
                <a:spcPts val="0"/>
              </a:spcBef>
              <a:spcAft>
                <a:spcPts val="0"/>
              </a:spcAft>
              <a:buSzPts val="1400"/>
              <a:buNone/>
              <a:defRPr b="0" i="0" sz="1800" u="none" cap="none" strike="noStrike">
                <a:latin typeface="Calibri"/>
                <a:ea typeface="Calibri"/>
                <a:cs typeface="Calibri"/>
                <a:sym typeface="Calibri"/>
              </a:defRPr>
            </a:lvl9pPr>
          </a:lstStyle>
          <a:p/>
        </p:txBody>
      </p:sp>
      <p:sp>
        <p:nvSpPr>
          <p:cNvPr id="116" name="Google Shape;116;p20"/>
          <p:cNvSpPr txBox="1"/>
          <p:nvPr>
            <p:ph idx="11" type="ftr"/>
          </p:nvPr>
        </p:nvSpPr>
        <p:spPr>
          <a:xfrm>
            <a:off x="4893914" y="10039350"/>
            <a:ext cx="4606036" cy="276999"/>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sz="1800">
                <a:solidFill>
                  <a:srgbClr val="888888"/>
                </a:solidFil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7" name="Google Shape;117;p20"/>
          <p:cNvSpPr txBox="1"/>
          <p:nvPr>
            <p:ph idx="10" type="dt"/>
          </p:nvPr>
        </p:nvSpPr>
        <p:spPr>
          <a:xfrm>
            <a:off x="719694" y="10039350"/>
            <a:ext cx="3310588" cy="276999"/>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sz="1800">
                <a:solidFill>
                  <a:srgbClr val="888888"/>
                </a:solidFil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8" name="Google Shape;118;p20"/>
          <p:cNvSpPr txBox="1"/>
          <p:nvPr>
            <p:ph idx="12" type="sldNum"/>
          </p:nvPr>
        </p:nvSpPr>
        <p:spPr>
          <a:xfrm>
            <a:off x="10363583" y="10039350"/>
            <a:ext cx="3310588" cy="276999"/>
          </a:xfrm>
          <a:prstGeom prst="rect">
            <a:avLst/>
          </a:prstGeom>
          <a:noFill/>
          <a:ln>
            <a:noFill/>
          </a:ln>
        </p:spPr>
        <p:txBody>
          <a:bodyPr anchorCtr="0" anchor="t" bIns="0" lIns="0" spcFirstLastPara="1" rIns="0" wrap="square" tIns="0">
            <a:spAutoFit/>
          </a:bodyPr>
          <a:lstStyle>
            <a:lvl1pPr indent="0" lvl="0" algn="r">
              <a:spcBef>
                <a:spcPts val="0"/>
              </a:spcBef>
              <a:buNone/>
              <a:defRPr sz="1800">
                <a:solidFill>
                  <a:srgbClr val="888888"/>
                </a:solidFill>
              </a:defRPr>
            </a:lvl1pPr>
            <a:lvl2pPr indent="0" lvl="1" algn="r">
              <a:spcBef>
                <a:spcPts val="0"/>
              </a:spcBef>
              <a:buNone/>
              <a:defRPr sz="1800">
                <a:solidFill>
                  <a:srgbClr val="888888"/>
                </a:solidFill>
              </a:defRPr>
            </a:lvl2pPr>
            <a:lvl3pPr indent="0" lvl="2" algn="r">
              <a:spcBef>
                <a:spcPts val="0"/>
              </a:spcBef>
              <a:buNone/>
              <a:defRPr sz="1800">
                <a:solidFill>
                  <a:srgbClr val="888888"/>
                </a:solidFill>
              </a:defRPr>
            </a:lvl3pPr>
            <a:lvl4pPr indent="0" lvl="3" algn="r">
              <a:spcBef>
                <a:spcPts val="0"/>
              </a:spcBef>
              <a:buNone/>
              <a:defRPr sz="1800">
                <a:solidFill>
                  <a:srgbClr val="888888"/>
                </a:solidFill>
              </a:defRPr>
            </a:lvl4pPr>
            <a:lvl5pPr indent="0" lvl="4" algn="r">
              <a:spcBef>
                <a:spcPts val="0"/>
              </a:spcBef>
              <a:buNone/>
              <a:defRPr sz="1800">
                <a:solidFill>
                  <a:srgbClr val="888888"/>
                </a:solidFill>
              </a:defRPr>
            </a:lvl5pPr>
            <a:lvl6pPr indent="0" lvl="5" algn="r">
              <a:spcBef>
                <a:spcPts val="0"/>
              </a:spcBef>
              <a:buNone/>
              <a:defRPr sz="1800">
                <a:solidFill>
                  <a:srgbClr val="888888"/>
                </a:solidFill>
              </a:defRPr>
            </a:lvl6pPr>
            <a:lvl7pPr indent="0" lvl="6" algn="r">
              <a:spcBef>
                <a:spcPts val="0"/>
              </a:spcBef>
              <a:buNone/>
              <a:defRPr sz="1800">
                <a:solidFill>
                  <a:srgbClr val="888888"/>
                </a:solidFill>
              </a:defRPr>
            </a:lvl7pPr>
            <a:lvl8pPr indent="0" lvl="7" algn="r">
              <a:spcBef>
                <a:spcPts val="0"/>
              </a:spcBef>
              <a:buNone/>
              <a:defRPr sz="1800">
                <a:solidFill>
                  <a:srgbClr val="888888"/>
                </a:solidFill>
              </a:defRPr>
            </a:lvl8pPr>
            <a:lvl9pPr indent="0" lvl="8" algn="r">
              <a:spcBef>
                <a:spcPts val="0"/>
              </a:spcBef>
              <a:buNone/>
              <a:defRPr sz="1800">
                <a:solidFill>
                  <a:srgbClr val="888888"/>
                </a:solidFill>
              </a:defRPr>
            </a:lvl9pPr>
          </a:lstStyle>
          <a:p>
            <a:pPr indent="0" lvl="0" marL="0" rtl="0" algn="r">
              <a:spcBef>
                <a:spcPts val="0"/>
              </a:spcBef>
              <a:spcAft>
                <a:spcPts val="0"/>
              </a:spcAft>
              <a:buNone/>
            </a:pPr>
            <a:fld id="{00000000-1234-1234-1234-123412341234}" type="slidenum">
              <a:rPr lang="ja-JP"/>
              <a:t>‹#›</a:t>
            </a:fld>
            <a:endParaRPr/>
          </a:p>
        </p:txBody>
      </p:sp>
    </p:spTree>
  </p:cSld>
  <p:clrMap accent1="accent1" accent2="accent2" accent3="accent3" accent4="accent4" accent5="accent5" accent6="accent6" bg1="lt1" bg2="dk2" tx1="dk1" tx2="lt2" folHlink="folHlink" hlink="hlink"/>
  <p:sldLayoutIdLst>
    <p:sldLayoutId id="2147483664" r:id="rId1"/>
    <p:sldLayoutId id="2147483665" r:id="rId2"/>
    <p:sldLayoutId id="2147483666" r:id="rId3"/>
    <p:sldLayoutId id="2147483667" r:id="rId4"/>
    <p:sldLayoutId id="2147483668" r:id="rId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5.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47" name="Shape 147"/>
        <p:cNvGrpSpPr/>
        <p:nvPr/>
      </p:nvGrpSpPr>
      <p:grpSpPr>
        <a:xfrm>
          <a:off x="0" y="0"/>
          <a:ext cx="0" cy="0"/>
          <a:chOff x="0" y="0"/>
          <a:chExt cx="0" cy="0"/>
        </a:xfrm>
      </p:grpSpPr>
      <p:sp>
        <p:nvSpPr>
          <p:cNvPr id="148" name="Google Shape;148;p26"/>
          <p:cNvSpPr txBox="1"/>
          <p:nvPr>
            <p:ph type="title"/>
          </p:nvPr>
        </p:nvSpPr>
        <p:spPr>
          <a:xfrm>
            <a:off x="5756005" y="660934"/>
            <a:ext cx="2881850" cy="276999"/>
          </a:xfrm>
          <a:prstGeom prst="rect">
            <a:avLst/>
          </a:prstGeom>
          <a:noFill/>
          <a:ln>
            <a:noFill/>
          </a:ln>
        </p:spPr>
        <p:txBody>
          <a:bodyPr anchorCtr="0" anchor="t" bIns="0" lIns="0" spcFirstLastPara="1" rIns="0" wrap="square" tIns="0">
            <a:spAutoFit/>
          </a:bodyPr>
          <a:lstStyle>
            <a:lvl1pPr lvl="0" marR="0" rtl="0" algn="l">
              <a:lnSpc>
                <a:spcPct val="100000"/>
              </a:lnSpc>
              <a:spcBef>
                <a:spcPts val="0"/>
              </a:spcBef>
              <a:spcAft>
                <a:spcPts val="0"/>
              </a:spcAft>
              <a:buClr>
                <a:srgbClr val="000000"/>
              </a:buClr>
              <a:buSzPts val="1400"/>
              <a:buFont typeface="Arial"/>
              <a:buNone/>
              <a:defRPr b="1" i="0" sz="18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49" name="Google Shape;149;p26"/>
          <p:cNvSpPr txBox="1"/>
          <p:nvPr>
            <p:ph idx="1" type="body"/>
          </p:nvPr>
        </p:nvSpPr>
        <p:spPr>
          <a:xfrm>
            <a:off x="643449" y="2736728"/>
            <a:ext cx="13106963" cy="276999"/>
          </a:xfrm>
          <a:prstGeom prst="rect">
            <a:avLst/>
          </a:prstGeom>
          <a:noFill/>
          <a:ln>
            <a:noFill/>
          </a:ln>
        </p:spPr>
        <p:txBody>
          <a:bodyPr anchorCtr="0" anchor="t" bIns="0" lIns="0" spcFirstLastPara="1" rIns="0" wrap="square" tIns="0">
            <a:spAutoFit/>
          </a:bodyPr>
          <a:lstStyle>
            <a:lvl1pPr indent="-228600" lvl="0" marL="45720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1pPr>
            <a:lvl2pPr indent="-228600" lvl="1" marL="9144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9pPr>
          </a:lstStyle>
          <a:p/>
        </p:txBody>
      </p:sp>
      <p:sp>
        <p:nvSpPr>
          <p:cNvPr id="150" name="Google Shape;150;p26"/>
          <p:cNvSpPr txBox="1"/>
          <p:nvPr>
            <p:ph idx="11" type="ftr"/>
          </p:nvPr>
        </p:nvSpPr>
        <p:spPr>
          <a:xfrm>
            <a:off x="4893914" y="10039349"/>
            <a:ext cx="4606036" cy="372859"/>
          </a:xfrm>
          <a:prstGeom prst="rect">
            <a:avLst/>
          </a:prstGeom>
          <a:noFill/>
          <a:ln>
            <a:noFill/>
          </a:ln>
        </p:spPr>
        <p:txBody>
          <a:bodyPr anchorCtr="0" anchor="t" bIns="0" lIns="0" spcFirstLastPara="1" rIns="0" wrap="square" tIns="0">
            <a:spAutoFit/>
          </a:bodyPr>
          <a:lstStyle>
            <a:lvl1pPr lvl="0" marR="0" rtl="0" algn="ctr">
              <a:spcBef>
                <a:spcPts val="0"/>
              </a:spcBef>
              <a:spcAft>
                <a:spcPts val="0"/>
              </a:spcAft>
              <a:buClr>
                <a:srgbClr val="888888"/>
              </a:buClr>
              <a:buSzPts val="1400"/>
              <a:buFont typeface="Calibri"/>
              <a:buNone/>
              <a:defRPr b="0" i="0" sz="2423" u="none" cap="none" strike="noStrike">
                <a:solidFill>
                  <a:srgbClr val="888888"/>
                </a:solidFill>
                <a:latin typeface="Calibri"/>
                <a:ea typeface="Calibri"/>
                <a:cs typeface="Calibri"/>
                <a:sym typeface="Calibri"/>
              </a:defRPr>
            </a:lvl1pPr>
            <a:lvl2pPr lvl="1" marR="0" rtl="0" algn="l">
              <a:spcBef>
                <a:spcPts val="0"/>
              </a:spcBef>
              <a:spcAft>
                <a:spcPts val="0"/>
              </a:spcAft>
              <a:buClr>
                <a:schemeClr val="dk1"/>
              </a:buClr>
              <a:buSzPts val="1400"/>
              <a:buFont typeface="Calibri"/>
              <a:buNone/>
              <a:defRPr b="0" i="0" sz="2423" u="none" cap="none" strike="noStrike">
                <a:solidFill>
                  <a:schemeClr val="dk1"/>
                </a:solidFill>
                <a:latin typeface="Calibri"/>
                <a:ea typeface="Calibri"/>
                <a:cs typeface="Calibri"/>
                <a:sym typeface="Calibri"/>
              </a:defRPr>
            </a:lvl2pPr>
            <a:lvl3pPr lvl="2" marR="0" rtl="0" algn="l">
              <a:spcBef>
                <a:spcPts val="0"/>
              </a:spcBef>
              <a:spcAft>
                <a:spcPts val="0"/>
              </a:spcAft>
              <a:buClr>
                <a:schemeClr val="dk1"/>
              </a:buClr>
              <a:buSzPts val="1400"/>
              <a:buFont typeface="Calibri"/>
              <a:buNone/>
              <a:defRPr b="0" i="0" sz="2423" u="none" cap="none" strike="noStrike">
                <a:solidFill>
                  <a:schemeClr val="dk1"/>
                </a:solidFill>
                <a:latin typeface="Calibri"/>
                <a:ea typeface="Calibri"/>
                <a:cs typeface="Calibri"/>
                <a:sym typeface="Calibri"/>
              </a:defRPr>
            </a:lvl3pPr>
            <a:lvl4pPr lvl="3" marR="0" rtl="0" algn="l">
              <a:spcBef>
                <a:spcPts val="0"/>
              </a:spcBef>
              <a:spcAft>
                <a:spcPts val="0"/>
              </a:spcAft>
              <a:buClr>
                <a:schemeClr val="dk1"/>
              </a:buClr>
              <a:buSzPts val="1400"/>
              <a:buFont typeface="Calibri"/>
              <a:buNone/>
              <a:defRPr b="0" i="0" sz="2423" u="none" cap="none" strike="noStrike">
                <a:solidFill>
                  <a:schemeClr val="dk1"/>
                </a:solidFill>
                <a:latin typeface="Calibri"/>
                <a:ea typeface="Calibri"/>
                <a:cs typeface="Calibri"/>
                <a:sym typeface="Calibri"/>
              </a:defRPr>
            </a:lvl4pPr>
            <a:lvl5pPr lvl="4" marR="0" rtl="0" algn="l">
              <a:spcBef>
                <a:spcPts val="0"/>
              </a:spcBef>
              <a:spcAft>
                <a:spcPts val="0"/>
              </a:spcAft>
              <a:buClr>
                <a:schemeClr val="dk1"/>
              </a:buClr>
              <a:buSzPts val="1400"/>
              <a:buFont typeface="Calibri"/>
              <a:buNone/>
              <a:defRPr b="0" i="0" sz="2423" u="none" cap="none" strike="noStrike">
                <a:solidFill>
                  <a:schemeClr val="dk1"/>
                </a:solidFill>
                <a:latin typeface="Calibri"/>
                <a:ea typeface="Calibri"/>
                <a:cs typeface="Calibri"/>
                <a:sym typeface="Calibri"/>
              </a:defRPr>
            </a:lvl5pPr>
            <a:lvl6pPr lvl="5" marR="0" rtl="0" algn="l">
              <a:spcBef>
                <a:spcPts val="0"/>
              </a:spcBef>
              <a:spcAft>
                <a:spcPts val="0"/>
              </a:spcAft>
              <a:buClr>
                <a:schemeClr val="dk1"/>
              </a:buClr>
              <a:buSzPts val="1400"/>
              <a:buFont typeface="Calibri"/>
              <a:buNone/>
              <a:defRPr b="0" i="0" sz="2423" u="none" cap="none" strike="noStrike">
                <a:solidFill>
                  <a:schemeClr val="dk1"/>
                </a:solidFill>
                <a:latin typeface="Calibri"/>
                <a:ea typeface="Calibri"/>
                <a:cs typeface="Calibri"/>
                <a:sym typeface="Calibri"/>
              </a:defRPr>
            </a:lvl6pPr>
            <a:lvl7pPr lvl="6" marR="0" rtl="0" algn="l">
              <a:spcBef>
                <a:spcPts val="0"/>
              </a:spcBef>
              <a:spcAft>
                <a:spcPts val="0"/>
              </a:spcAft>
              <a:buClr>
                <a:schemeClr val="dk1"/>
              </a:buClr>
              <a:buSzPts val="1400"/>
              <a:buFont typeface="Calibri"/>
              <a:buNone/>
              <a:defRPr b="0" i="0" sz="2423" u="none" cap="none" strike="noStrike">
                <a:solidFill>
                  <a:schemeClr val="dk1"/>
                </a:solidFill>
                <a:latin typeface="Calibri"/>
                <a:ea typeface="Calibri"/>
                <a:cs typeface="Calibri"/>
                <a:sym typeface="Calibri"/>
              </a:defRPr>
            </a:lvl7pPr>
            <a:lvl8pPr lvl="7" marR="0" rtl="0" algn="l">
              <a:spcBef>
                <a:spcPts val="0"/>
              </a:spcBef>
              <a:spcAft>
                <a:spcPts val="0"/>
              </a:spcAft>
              <a:buClr>
                <a:schemeClr val="dk1"/>
              </a:buClr>
              <a:buSzPts val="1400"/>
              <a:buFont typeface="Calibri"/>
              <a:buNone/>
              <a:defRPr b="0" i="0" sz="2423" u="none" cap="none" strike="noStrike">
                <a:solidFill>
                  <a:schemeClr val="dk1"/>
                </a:solidFill>
                <a:latin typeface="Calibri"/>
                <a:ea typeface="Calibri"/>
                <a:cs typeface="Calibri"/>
                <a:sym typeface="Calibri"/>
              </a:defRPr>
            </a:lvl8pPr>
            <a:lvl9pPr lvl="8" marR="0" rtl="0" algn="l">
              <a:spcBef>
                <a:spcPts val="0"/>
              </a:spcBef>
              <a:spcAft>
                <a:spcPts val="0"/>
              </a:spcAft>
              <a:buClr>
                <a:schemeClr val="dk1"/>
              </a:buClr>
              <a:buSzPts val="1400"/>
              <a:buFont typeface="Calibri"/>
              <a:buNone/>
              <a:defRPr b="0" i="0" sz="2423" u="none" cap="none" strike="noStrike">
                <a:solidFill>
                  <a:schemeClr val="dk1"/>
                </a:solidFill>
                <a:latin typeface="Calibri"/>
                <a:ea typeface="Calibri"/>
                <a:cs typeface="Calibri"/>
                <a:sym typeface="Calibri"/>
              </a:defRPr>
            </a:lvl9pPr>
          </a:lstStyle>
          <a:p/>
        </p:txBody>
      </p:sp>
      <p:sp>
        <p:nvSpPr>
          <p:cNvPr id="151" name="Google Shape;151;p26"/>
          <p:cNvSpPr txBox="1"/>
          <p:nvPr>
            <p:ph idx="10" type="dt"/>
          </p:nvPr>
        </p:nvSpPr>
        <p:spPr>
          <a:xfrm>
            <a:off x="719693" y="10039349"/>
            <a:ext cx="3310588" cy="372859"/>
          </a:xfrm>
          <a:prstGeom prst="rect">
            <a:avLst/>
          </a:prstGeom>
          <a:noFill/>
          <a:ln>
            <a:noFill/>
          </a:ln>
        </p:spPr>
        <p:txBody>
          <a:bodyPr anchorCtr="0" anchor="t" bIns="0" lIns="0" spcFirstLastPara="1" rIns="0" wrap="square" tIns="0">
            <a:spAutoFit/>
          </a:bodyPr>
          <a:lstStyle>
            <a:lvl1pPr lvl="0" marR="0" rtl="0" algn="l">
              <a:spcBef>
                <a:spcPts val="0"/>
              </a:spcBef>
              <a:spcAft>
                <a:spcPts val="0"/>
              </a:spcAft>
              <a:buClr>
                <a:srgbClr val="888888"/>
              </a:buClr>
              <a:buSzPts val="1400"/>
              <a:buFont typeface="Calibri"/>
              <a:buNone/>
              <a:defRPr b="0" i="0" sz="2423" u="none" cap="none" strike="noStrike">
                <a:solidFill>
                  <a:srgbClr val="888888"/>
                </a:solidFill>
                <a:latin typeface="Calibri"/>
                <a:ea typeface="Calibri"/>
                <a:cs typeface="Calibri"/>
                <a:sym typeface="Calibri"/>
              </a:defRPr>
            </a:lvl1pPr>
            <a:lvl2pPr lvl="1" marR="0" rtl="0" algn="l">
              <a:spcBef>
                <a:spcPts val="0"/>
              </a:spcBef>
              <a:spcAft>
                <a:spcPts val="0"/>
              </a:spcAft>
              <a:buClr>
                <a:schemeClr val="dk1"/>
              </a:buClr>
              <a:buSzPts val="1400"/>
              <a:buFont typeface="Calibri"/>
              <a:buNone/>
              <a:defRPr b="0" i="0" sz="2423" u="none" cap="none" strike="noStrike">
                <a:solidFill>
                  <a:schemeClr val="dk1"/>
                </a:solidFill>
                <a:latin typeface="Calibri"/>
                <a:ea typeface="Calibri"/>
                <a:cs typeface="Calibri"/>
                <a:sym typeface="Calibri"/>
              </a:defRPr>
            </a:lvl2pPr>
            <a:lvl3pPr lvl="2" marR="0" rtl="0" algn="l">
              <a:spcBef>
                <a:spcPts val="0"/>
              </a:spcBef>
              <a:spcAft>
                <a:spcPts val="0"/>
              </a:spcAft>
              <a:buClr>
                <a:schemeClr val="dk1"/>
              </a:buClr>
              <a:buSzPts val="1400"/>
              <a:buFont typeface="Calibri"/>
              <a:buNone/>
              <a:defRPr b="0" i="0" sz="2423" u="none" cap="none" strike="noStrike">
                <a:solidFill>
                  <a:schemeClr val="dk1"/>
                </a:solidFill>
                <a:latin typeface="Calibri"/>
                <a:ea typeface="Calibri"/>
                <a:cs typeface="Calibri"/>
                <a:sym typeface="Calibri"/>
              </a:defRPr>
            </a:lvl3pPr>
            <a:lvl4pPr lvl="3" marR="0" rtl="0" algn="l">
              <a:spcBef>
                <a:spcPts val="0"/>
              </a:spcBef>
              <a:spcAft>
                <a:spcPts val="0"/>
              </a:spcAft>
              <a:buClr>
                <a:schemeClr val="dk1"/>
              </a:buClr>
              <a:buSzPts val="1400"/>
              <a:buFont typeface="Calibri"/>
              <a:buNone/>
              <a:defRPr b="0" i="0" sz="2423" u="none" cap="none" strike="noStrike">
                <a:solidFill>
                  <a:schemeClr val="dk1"/>
                </a:solidFill>
                <a:latin typeface="Calibri"/>
                <a:ea typeface="Calibri"/>
                <a:cs typeface="Calibri"/>
                <a:sym typeface="Calibri"/>
              </a:defRPr>
            </a:lvl4pPr>
            <a:lvl5pPr lvl="4" marR="0" rtl="0" algn="l">
              <a:spcBef>
                <a:spcPts val="0"/>
              </a:spcBef>
              <a:spcAft>
                <a:spcPts val="0"/>
              </a:spcAft>
              <a:buClr>
                <a:schemeClr val="dk1"/>
              </a:buClr>
              <a:buSzPts val="1400"/>
              <a:buFont typeface="Calibri"/>
              <a:buNone/>
              <a:defRPr b="0" i="0" sz="2423" u="none" cap="none" strike="noStrike">
                <a:solidFill>
                  <a:schemeClr val="dk1"/>
                </a:solidFill>
                <a:latin typeface="Calibri"/>
                <a:ea typeface="Calibri"/>
                <a:cs typeface="Calibri"/>
                <a:sym typeface="Calibri"/>
              </a:defRPr>
            </a:lvl5pPr>
            <a:lvl6pPr lvl="5" marR="0" rtl="0" algn="l">
              <a:spcBef>
                <a:spcPts val="0"/>
              </a:spcBef>
              <a:spcAft>
                <a:spcPts val="0"/>
              </a:spcAft>
              <a:buClr>
                <a:schemeClr val="dk1"/>
              </a:buClr>
              <a:buSzPts val="1400"/>
              <a:buFont typeface="Calibri"/>
              <a:buNone/>
              <a:defRPr b="0" i="0" sz="2423" u="none" cap="none" strike="noStrike">
                <a:solidFill>
                  <a:schemeClr val="dk1"/>
                </a:solidFill>
                <a:latin typeface="Calibri"/>
                <a:ea typeface="Calibri"/>
                <a:cs typeface="Calibri"/>
                <a:sym typeface="Calibri"/>
              </a:defRPr>
            </a:lvl6pPr>
            <a:lvl7pPr lvl="6" marR="0" rtl="0" algn="l">
              <a:spcBef>
                <a:spcPts val="0"/>
              </a:spcBef>
              <a:spcAft>
                <a:spcPts val="0"/>
              </a:spcAft>
              <a:buClr>
                <a:schemeClr val="dk1"/>
              </a:buClr>
              <a:buSzPts val="1400"/>
              <a:buFont typeface="Calibri"/>
              <a:buNone/>
              <a:defRPr b="0" i="0" sz="2423" u="none" cap="none" strike="noStrike">
                <a:solidFill>
                  <a:schemeClr val="dk1"/>
                </a:solidFill>
                <a:latin typeface="Calibri"/>
                <a:ea typeface="Calibri"/>
                <a:cs typeface="Calibri"/>
                <a:sym typeface="Calibri"/>
              </a:defRPr>
            </a:lvl7pPr>
            <a:lvl8pPr lvl="7" marR="0" rtl="0" algn="l">
              <a:spcBef>
                <a:spcPts val="0"/>
              </a:spcBef>
              <a:spcAft>
                <a:spcPts val="0"/>
              </a:spcAft>
              <a:buClr>
                <a:schemeClr val="dk1"/>
              </a:buClr>
              <a:buSzPts val="1400"/>
              <a:buFont typeface="Calibri"/>
              <a:buNone/>
              <a:defRPr b="0" i="0" sz="2423" u="none" cap="none" strike="noStrike">
                <a:solidFill>
                  <a:schemeClr val="dk1"/>
                </a:solidFill>
                <a:latin typeface="Calibri"/>
                <a:ea typeface="Calibri"/>
                <a:cs typeface="Calibri"/>
                <a:sym typeface="Calibri"/>
              </a:defRPr>
            </a:lvl8pPr>
            <a:lvl9pPr lvl="8" marR="0" rtl="0" algn="l">
              <a:spcBef>
                <a:spcPts val="0"/>
              </a:spcBef>
              <a:spcAft>
                <a:spcPts val="0"/>
              </a:spcAft>
              <a:buClr>
                <a:schemeClr val="dk1"/>
              </a:buClr>
              <a:buSzPts val="1400"/>
              <a:buFont typeface="Calibri"/>
              <a:buNone/>
              <a:defRPr b="0" i="0" sz="2423" u="none" cap="none" strike="noStrike">
                <a:solidFill>
                  <a:schemeClr val="dk1"/>
                </a:solidFill>
                <a:latin typeface="Calibri"/>
                <a:ea typeface="Calibri"/>
                <a:cs typeface="Calibri"/>
                <a:sym typeface="Calibri"/>
              </a:defRPr>
            </a:lvl9pPr>
          </a:lstStyle>
          <a:p/>
        </p:txBody>
      </p:sp>
      <p:sp>
        <p:nvSpPr>
          <p:cNvPr id="152" name="Google Shape;152;p26"/>
          <p:cNvSpPr txBox="1"/>
          <p:nvPr>
            <p:ph idx="12" type="sldNum"/>
          </p:nvPr>
        </p:nvSpPr>
        <p:spPr>
          <a:xfrm>
            <a:off x="13635535" y="10354210"/>
            <a:ext cx="292322" cy="217495"/>
          </a:xfrm>
          <a:prstGeom prst="rect">
            <a:avLst/>
          </a:prstGeom>
          <a:noFill/>
          <a:ln>
            <a:noFill/>
          </a:ln>
        </p:spPr>
        <p:txBody>
          <a:bodyPr anchorCtr="0" anchor="t" bIns="0" lIns="0" spcFirstLastPara="1" rIns="0" wrap="square" tIns="0">
            <a:spAutoFit/>
          </a:bodyPr>
          <a:lstStyle>
            <a:lvl1pPr indent="0" lvl="0" marL="51286" marR="0" rtl="0" algn="l">
              <a:lnSpc>
                <a:spcPct val="105499"/>
              </a:lnSpc>
              <a:spcBef>
                <a:spcPts val="0"/>
              </a:spcBef>
              <a:buClr>
                <a:schemeClr val="dk1"/>
              </a:buClr>
              <a:buSzPts val="1346"/>
              <a:buFont typeface="Calibri"/>
              <a:buNone/>
              <a:defRPr b="0" i="0" sz="1346" u="none" cap="none" strike="noStrike">
                <a:solidFill>
                  <a:schemeClr val="dk1"/>
                </a:solidFill>
                <a:latin typeface="Calibri"/>
                <a:ea typeface="Calibri"/>
                <a:cs typeface="Calibri"/>
                <a:sym typeface="Calibri"/>
              </a:defRPr>
            </a:lvl1pPr>
            <a:lvl2pPr indent="0" lvl="1" marL="51286" marR="0" rtl="0" algn="l">
              <a:lnSpc>
                <a:spcPct val="105499"/>
              </a:lnSpc>
              <a:spcBef>
                <a:spcPts val="0"/>
              </a:spcBef>
              <a:buClr>
                <a:schemeClr val="dk1"/>
              </a:buClr>
              <a:buSzPts val="1346"/>
              <a:buFont typeface="Calibri"/>
              <a:buNone/>
              <a:defRPr b="0" i="0" sz="1346" u="none" cap="none" strike="noStrike">
                <a:solidFill>
                  <a:schemeClr val="dk1"/>
                </a:solidFill>
                <a:latin typeface="Calibri"/>
                <a:ea typeface="Calibri"/>
                <a:cs typeface="Calibri"/>
                <a:sym typeface="Calibri"/>
              </a:defRPr>
            </a:lvl2pPr>
            <a:lvl3pPr indent="0" lvl="2" marL="51286" marR="0" rtl="0" algn="l">
              <a:lnSpc>
                <a:spcPct val="105499"/>
              </a:lnSpc>
              <a:spcBef>
                <a:spcPts val="0"/>
              </a:spcBef>
              <a:buClr>
                <a:schemeClr val="dk1"/>
              </a:buClr>
              <a:buSzPts val="1346"/>
              <a:buFont typeface="Calibri"/>
              <a:buNone/>
              <a:defRPr b="0" i="0" sz="1346" u="none" cap="none" strike="noStrike">
                <a:solidFill>
                  <a:schemeClr val="dk1"/>
                </a:solidFill>
                <a:latin typeface="Calibri"/>
                <a:ea typeface="Calibri"/>
                <a:cs typeface="Calibri"/>
                <a:sym typeface="Calibri"/>
              </a:defRPr>
            </a:lvl3pPr>
            <a:lvl4pPr indent="0" lvl="3" marL="51286" marR="0" rtl="0" algn="l">
              <a:lnSpc>
                <a:spcPct val="105499"/>
              </a:lnSpc>
              <a:spcBef>
                <a:spcPts val="0"/>
              </a:spcBef>
              <a:buClr>
                <a:schemeClr val="dk1"/>
              </a:buClr>
              <a:buSzPts val="1346"/>
              <a:buFont typeface="Calibri"/>
              <a:buNone/>
              <a:defRPr b="0" i="0" sz="1346" u="none" cap="none" strike="noStrike">
                <a:solidFill>
                  <a:schemeClr val="dk1"/>
                </a:solidFill>
                <a:latin typeface="Calibri"/>
                <a:ea typeface="Calibri"/>
                <a:cs typeface="Calibri"/>
                <a:sym typeface="Calibri"/>
              </a:defRPr>
            </a:lvl4pPr>
            <a:lvl5pPr indent="0" lvl="4" marL="51286" marR="0" rtl="0" algn="l">
              <a:lnSpc>
                <a:spcPct val="105499"/>
              </a:lnSpc>
              <a:spcBef>
                <a:spcPts val="0"/>
              </a:spcBef>
              <a:buClr>
                <a:schemeClr val="dk1"/>
              </a:buClr>
              <a:buSzPts val="1346"/>
              <a:buFont typeface="Calibri"/>
              <a:buNone/>
              <a:defRPr b="0" i="0" sz="1346" u="none" cap="none" strike="noStrike">
                <a:solidFill>
                  <a:schemeClr val="dk1"/>
                </a:solidFill>
                <a:latin typeface="Calibri"/>
                <a:ea typeface="Calibri"/>
                <a:cs typeface="Calibri"/>
                <a:sym typeface="Calibri"/>
              </a:defRPr>
            </a:lvl5pPr>
            <a:lvl6pPr indent="0" lvl="5" marL="51286" marR="0" rtl="0" algn="l">
              <a:lnSpc>
                <a:spcPct val="105499"/>
              </a:lnSpc>
              <a:spcBef>
                <a:spcPts val="0"/>
              </a:spcBef>
              <a:buClr>
                <a:schemeClr val="dk1"/>
              </a:buClr>
              <a:buSzPts val="1346"/>
              <a:buFont typeface="Calibri"/>
              <a:buNone/>
              <a:defRPr b="0" i="0" sz="1346" u="none" cap="none" strike="noStrike">
                <a:solidFill>
                  <a:schemeClr val="dk1"/>
                </a:solidFill>
                <a:latin typeface="Calibri"/>
                <a:ea typeface="Calibri"/>
                <a:cs typeface="Calibri"/>
                <a:sym typeface="Calibri"/>
              </a:defRPr>
            </a:lvl6pPr>
            <a:lvl7pPr indent="0" lvl="6" marL="51286" marR="0" rtl="0" algn="l">
              <a:lnSpc>
                <a:spcPct val="105499"/>
              </a:lnSpc>
              <a:spcBef>
                <a:spcPts val="0"/>
              </a:spcBef>
              <a:buClr>
                <a:schemeClr val="dk1"/>
              </a:buClr>
              <a:buSzPts val="1346"/>
              <a:buFont typeface="Calibri"/>
              <a:buNone/>
              <a:defRPr b="0" i="0" sz="1346" u="none" cap="none" strike="noStrike">
                <a:solidFill>
                  <a:schemeClr val="dk1"/>
                </a:solidFill>
                <a:latin typeface="Calibri"/>
                <a:ea typeface="Calibri"/>
                <a:cs typeface="Calibri"/>
                <a:sym typeface="Calibri"/>
              </a:defRPr>
            </a:lvl7pPr>
            <a:lvl8pPr indent="0" lvl="7" marL="51286" marR="0" rtl="0" algn="l">
              <a:lnSpc>
                <a:spcPct val="105499"/>
              </a:lnSpc>
              <a:spcBef>
                <a:spcPts val="0"/>
              </a:spcBef>
              <a:buClr>
                <a:schemeClr val="dk1"/>
              </a:buClr>
              <a:buSzPts val="1346"/>
              <a:buFont typeface="Calibri"/>
              <a:buNone/>
              <a:defRPr b="0" i="0" sz="1346" u="none" cap="none" strike="noStrike">
                <a:solidFill>
                  <a:schemeClr val="dk1"/>
                </a:solidFill>
                <a:latin typeface="Calibri"/>
                <a:ea typeface="Calibri"/>
                <a:cs typeface="Calibri"/>
                <a:sym typeface="Calibri"/>
              </a:defRPr>
            </a:lvl8pPr>
            <a:lvl9pPr indent="0" lvl="8" marL="51286" marR="0" rtl="0" algn="l">
              <a:lnSpc>
                <a:spcPct val="105499"/>
              </a:lnSpc>
              <a:spcBef>
                <a:spcPts val="0"/>
              </a:spcBef>
              <a:buClr>
                <a:schemeClr val="dk1"/>
              </a:buClr>
              <a:buSzPts val="1346"/>
              <a:buFont typeface="Calibri"/>
              <a:buNone/>
              <a:defRPr b="0" i="0" sz="1346" u="none" cap="none" strike="noStrike">
                <a:solidFill>
                  <a:schemeClr val="dk1"/>
                </a:solidFill>
                <a:latin typeface="Calibri"/>
                <a:ea typeface="Calibri"/>
                <a:cs typeface="Calibri"/>
                <a:sym typeface="Calibri"/>
              </a:defRPr>
            </a:lvl9pPr>
          </a:lstStyle>
          <a:p>
            <a:pPr indent="0" lvl="0" marL="51286" rtl="0" algn="l">
              <a:spcBef>
                <a:spcPts val="0"/>
              </a:spcBef>
              <a:spcAft>
                <a:spcPts val="0"/>
              </a:spcAft>
              <a:buNone/>
            </a:pPr>
            <a:fld id="{00000000-1234-1234-1234-123412341234}" type="slidenum">
              <a:rPr lang="ja-JP"/>
              <a:t>‹#›</a:t>
            </a:fld>
            <a:endParaRPr/>
          </a:p>
        </p:txBody>
      </p:sp>
    </p:spTree>
  </p:cSld>
  <p:clrMap accent1="accent1" accent2="accent2" accent3="accent3" accent4="accent4" accent5="accent5" accent6="accent6" bg1="lt1" bg2="dk2" tx1="dk1" tx2="lt2" folHlink="folHlink" hlink="hlink"/>
  <p:sldLayoutIdLst>
    <p:sldLayoutId id="2147483669" r:id="rId1"/>
    <p:sldLayoutId id="2147483670" r:id="rId2"/>
    <p:sldLayoutId id="2147483671" r:id="rId3"/>
    <p:sldLayoutId id="2147483672" r:id="rId4"/>
    <p:sldLayoutId id="2147483673" r:id="rId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mailto:T-SEDA@educ.cam.ac.uk" TargetMode="External"/><Relationship Id="rId4" Type="http://schemas.openxmlformats.org/officeDocument/2006/relationships/hyperlink" Target="http://bit.ly/T-SEDA" TargetMode="External"/><Relationship Id="rId10" Type="http://schemas.openxmlformats.org/officeDocument/2006/relationships/image" Target="../media/image6.jpg"/><Relationship Id="rId9" Type="http://schemas.openxmlformats.org/officeDocument/2006/relationships/image" Target="../media/image8.jpg"/><Relationship Id="rId5" Type="http://schemas.openxmlformats.org/officeDocument/2006/relationships/image" Target="../media/image1.png"/><Relationship Id="rId6" Type="http://schemas.openxmlformats.org/officeDocument/2006/relationships/image" Target="../media/image2.png"/><Relationship Id="rId7" Type="http://schemas.openxmlformats.org/officeDocument/2006/relationships/image" Target="../media/image3.png"/><Relationship Id="rId8" Type="http://schemas.openxmlformats.org/officeDocument/2006/relationships/image" Target="../media/image5.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3.xml"/><Relationship Id="rId3" Type="http://schemas.openxmlformats.org/officeDocument/2006/relationships/image" Target="../media/image30.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31.jpg"/><Relationship Id="rId4" Type="http://schemas.openxmlformats.org/officeDocument/2006/relationships/image" Target="../media/image29.png"/><Relationship Id="rId5" Type="http://schemas.openxmlformats.org/officeDocument/2006/relationships/image" Target="../media/image32.png"/><Relationship Id="rId6" Type="http://schemas.openxmlformats.org/officeDocument/2006/relationships/image" Target="../media/image33.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2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1" Type="http://schemas.openxmlformats.org/officeDocument/2006/relationships/image" Target="../media/image16.png"/><Relationship Id="rId10" Type="http://schemas.openxmlformats.org/officeDocument/2006/relationships/image" Target="../media/image14.png"/><Relationship Id="rId13" Type="http://schemas.openxmlformats.org/officeDocument/2006/relationships/image" Target="../media/image19.png"/><Relationship Id="rId12" Type="http://schemas.openxmlformats.org/officeDocument/2006/relationships/image" Target="../media/image17.png"/><Relationship Id="rId1" Type="http://schemas.openxmlformats.org/officeDocument/2006/relationships/slideLayout" Target="../slideLayouts/slideLayout11.xml"/><Relationship Id="rId2" Type="http://schemas.openxmlformats.org/officeDocument/2006/relationships/notesSlide" Target="../notesSlides/notesSlide5.xml"/><Relationship Id="rId3" Type="http://schemas.openxmlformats.org/officeDocument/2006/relationships/image" Target="../media/image4.png"/><Relationship Id="rId4" Type="http://schemas.openxmlformats.org/officeDocument/2006/relationships/image" Target="../media/image7.png"/><Relationship Id="rId9" Type="http://schemas.openxmlformats.org/officeDocument/2006/relationships/image" Target="../media/image15.png"/><Relationship Id="rId14" Type="http://schemas.openxmlformats.org/officeDocument/2006/relationships/image" Target="../media/image18.png"/><Relationship Id="rId5" Type="http://schemas.openxmlformats.org/officeDocument/2006/relationships/image" Target="../media/image9.png"/><Relationship Id="rId6" Type="http://schemas.openxmlformats.org/officeDocument/2006/relationships/hyperlink" Target="http://bit.ly/T-SEDA" TargetMode="External"/><Relationship Id="rId7" Type="http://schemas.openxmlformats.org/officeDocument/2006/relationships/image" Target="../media/image10.png"/><Relationship Id="rId8" Type="http://schemas.openxmlformats.org/officeDocument/2006/relationships/image" Target="../media/image13.png"/></Relationships>
</file>

<file path=ppt/slides/_rels/slide6.xml.rels><?xml version="1.0" encoding="UTF-8" standalone="yes"?><Relationships xmlns="http://schemas.openxmlformats.org/package/2006/relationships"><Relationship Id="rId11" Type="http://schemas.openxmlformats.org/officeDocument/2006/relationships/image" Target="../media/image16.png"/><Relationship Id="rId10" Type="http://schemas.openxmlformats.org/officeDocument/2006/relationships/image" Target="../media/image14.png"/><Relationship Id="rId13" Type="http://schemas.openxmlformats.org/officeDocument/2006/relationships/image" Target="../media/image19.png"/><Relationship Id="rId12" Type="http://schemas.openxmlformats.org/officeDocument/2006/relationships/image" Target="../media/image17.png"/><Relationship Id="rId1" Type="http://schemas.openxmlformats.org/officeDocument/2006/relationships/slideLayout" Target="../slideLayouts/slideLayout11.xml"/><Relationship Id="rId2" Type="http://schemas.openxmlformats.org/officeDocument/2006/relationships/notesSlide" Target="../notesSlides/notesSlide6.xml"/><Relationship Id="rId3" Type="http://schemas.openxmlformats.org/officeDocument/2006/relationships/image" Target="../media/image4.png"/><Relationship Id="rId4" Type="http://schemas.openxmlformats.org/officeDocument/2006/relationships/image" Target="../media/image7.png"/><Relationship Id="rId9" Type="http://schemas.openxmlformats.org/officeDocument/2006/relationships/image" Target="../media/image15.png"/><Relationship Id="rId14" Type="http://schemas.openxmlformats.org/officeDocument/2006/relationships/image" Target="../media/image18.png"/><Relationship Id="rId5" Type="http://schemas.openxmlformats.org/officeDocument/2006/relationships/image" Target="../media/image9.png"/><Relationship Id="rId6" Type="http://schemas.openxmlformats.org/officeDocument/2006/relationships/hyperlink" Target="http://bit.ly/T-SEDA" TargetMode="External"/><Relationship Id="rId7" Type="http://schemas.openxmlformats.org/officeDocument/2006/relationships/image" Target="../media/image10.png"/><Relationship Id="rId8" Type="http://schemas.openxmlformats.org/officeDocument/2006/relationships/image" Target="../media/image1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4" name="Shape 184"/>
        <p:cNvGrpSpPr/>
        <p:nvPr/>
      </p:nvGrpSpPr>
      <p:grpSpPr>
        <a:xfrm>
          <a:off x="0" y="0"/>
          <a:ext cx="0" cy="0"/>
          <a:chOff x="0" y="0"/>
          <a:chExt cx="0" cy="0"/>
        </a:xfrm>
      </p:grpSpPr>
      <p:sp>
        <p:nvSpPr>
          <p:cNvPr id="185" name="Google Shape;185;p32"/>
          <p:cNvSpPr txBox="1"/>
          <p:nvPr>
            <p:ph type="title"/>
          </p:nvPr>
        </p:nvSpPr>
        <p:spPr>
          <a:xfrm>
            <a:off x="3297040" y="1811784"/>
            <a:ext cx="8090891" cy="755763"/>
          </a:xfrm>
          <a:prstGeom prst="rect">
            <a:avLst/>
          </a:prstGeom>
          <a:noFill/>
          <a:ln>
            <a:noFill/>
          </a:ln>
        </p:spPr>
        <p:txBody>
          <a:bodyPr anchorCtr="0" anchor="t" bIns="0" lIns="0" spcFirstLastPara="1" rIns="0" wrap="square" tIns="16925">
            <a:spAutoFit/>
          </a:bodyPr>
          <a:lstStyle/>
          <a:p>
            <a:pPr indent="0" lvl="0" marL="16934" rtl="0" algn="ctr">
              <a:spcBef>
                <a:spcPts val="0"/>
              </a:spcBef>
              <a:spcAft>
                <a:spcPts val="0"/>
              </a:spcAft>
              <a:buNone/>
            </a:pPr>
            <a:r>
              <a:rPr b="1" lang="ja-JP" sz="4800">
                <a:solidFill>
                  <a:srgbClr val="800000"/>
                </a:solidFill>
                <a:latin typeface="Arial"/>
                <a:ea typeface="Arial"/>
                <a:cs typeface="Arial"/>
                <a:sym typeface="Arial"/>
              </a:rPr>
              <a:t>T-SEDA　</a:t>
            </a:r>
            <a:r>
              <a:rPr lang="ja-JP" sz="4800">
                <a:latin typeface="Arial"/>
                <a:ea typeface="Arial"/>
                <a:cs typeface="Arial"/>
                <a:sym typeface="Arial"/>
              </a:rPr>
              <a:t>テンプレート集　</a:t>
            </a:r>
            <a:r>
              <a:rPr b="1" lang="ja-JP" sz="4800">
                <a:solidFill>
                  <a:srgbClr val="800000"/>
                </a:solidFill>
                <a:latin typeface="Arial"/>
                <a:ea typeface="Arial"/>
                <a:cs typeface="Arial"/>
                <a:sym typeface="Arial"/>
              </a:rPr>
              <a:t> v9</a:t>
            </a:r>
            <a:endParaRPr sz="4800">
              <a:latin typeface="Arial"/>
              <a:ea typeface="Arial"/>
              <a:cs typeface="Arial"/>
              <a:sym typeface="Arial"/>
            </a:endParaRPr>
          </a:p>
        </p:txBody>
      </p:sp>
      <p:sp>
        <p:nvSpPr>
          <p:cNvPr id="186" name="Google Shape;186;p32"/>
          <p:cNvSpPr txBox="1"/>
          <p:nvPr/>
        </p:nvSpPr>
        <p:spPr>
          <a:xfrm>
            <a:off x="1602797" y="2912571"/>
            <a:ext cx="10946956" cy="918927"/>
          </a:xfrm>
          <a:prstGeom prst="rect">
            <a:avLst/>
          </a:prstGeom>
          <a:noFill/>
          <a:ln>
            <a:noFill/>
          </a:ln>
        </p:spPr>
        <p:txBody>
          <a:bodyPr anchorCtr="0" anchor="t" bIns="0" lIns="0" spcFirstLastPara="1" rIns="0" wrap="square" tIns="16075">
            <a:spAutoFit/>
          </a:bodyPr>
          <a:lstStyle/>
          <a:p>
            <a:pPr indent="0" lvl="0" marL="16934" rtl="0" algn="ctr">
              <a:spcBef>
                <a:spcPts val="0"/>
              </a:spcBef>
              <a:spcAft>
                <a:spcPts val="0"/>
              </a:spcAft>
              <a:buNone/>
            </a:pPr>
            <a:r>
              <a:rPr b="1" lang="ja-JP" sz="2933">
                <a:solidFill>
                  <a:srgbClr val="800000"/>
                </a:solidFill>
                <a:latin typeface="Arial"/>
                <a:ea typeface="Arial"/>
                <a:cs typeface="Arial"/>
                <a:sym typeface="Arial"/>
              </a:rPr>
              <a:t>　教育対話分析ツール　</a:t>
            </a:r>
            <a:br>
              <a:rPr b="1" lang="ja-JP" sz="2933">
                <a:solidFill>
                  <a:srgbClr val="800000"/>
                </a:solidFill>
                <a:latin typeface="Arial"/>
                <a:ea typeface="Arial"/>
                <a:cs typeface="Arial"/>
                <a:sym typeface="Arial"/>
              </a:rPr>
            </a:br>
            <a:r>
              <a:rPr b="1" lang="ja-JP" sz="2933">
                <a:solidFill>
                  <a:srgbClr val="800000"/>
                </a:solidFill>
                <a:latin typeface="Arial"/>
                <a:ea typeface="Arial"/>
                <a:cs typeface="Arial"/>
                <a:sym typeface="Arial"/>
              </a:rPr>
              <a:t>－教育対話の実践を探究する－</a:t>
            </a:r>
            <a:endParaRPr sz="2933">
              <a:latin typeface="Arial"/>
              <a:ea typeface="Arial"/>
              <a:cs typeface="Arial"/>
              <a:sym typeface="Arial"/>
            </a:endParaRPr>
          </a:p>
        </p:txBody>
      </p:sp>
      <p:sp>
        <p:nvSpPr>
          <p:cNvPr id="187" name="Google Shape;187;p32"/>
          <p:cNvSpPr txBox="1"/>
          <p:nvPr/>
        </p:nvSpPr>
        <p:spPr>
          <a:xfrm>
            <a:off x="4647525" y="5044089"/>
            <a:ext cx="4454406" cy="509542"/>
          </a:xfrm>
          <a:prstGeom prst="rect">
            <a:avLst/>
          </a:prstGeom>
          <a:noFill/>
          <a:ln>
            <a:noFill/>
          </a:ln>
        </p:spPr>
        <p:txBody>
          <a:bodyPr anchorCtr="0" anchor="t" bIns="0" lIns="0" spcFirstLastPara="1" rIns="0" wrap="square" tIns="16925">
            <a:spAutoFit/>
          </a:bodyPr>
          <a:lstStyle/>
          <a:p>
            <a:pPr indent="0" lvl="0" marL="16934" rtl="0" algn="l">
              <a:spcBef>
                <a:spcPts val="0"/>
              </a:spcBef>
              <a:spcAft>
                <a:spcPts val="0"/>
              </a:spcAft>
              <a:buNone/>
            </a:pPr>
            <a:r>
              <a:rPr b="1" i="1" lang="ja-JP" sz="3200">
                <a:solidFill>
                  <a:srgbClr val="6F2F9F"/>
                </a:solidFill>
                <a:latin typeface="Calibri"/>
                <a:ea typeface="Calibri"/>
                <a:cs typeface="Calibri"/>
                <a:sym typeface="Calibri"/>
              </a:rPr>
              <a:t>© The T-SEDA Collective</a:t>
            </a:r>
            <a:endParaRPr sz="3200">
              <a:latin typeface="Calibri"/>
              <a:ea typeface="Calibri"/>
              <a:cs typeface="Calibri"/>
              <a:sym typeface="Calibri"/>
            </a:endParaRPr>
          </a:p>
        </p:txBody>
      </p:sp>
      <p:graphicFrame>
        <p:nvGraphicFramePr>
          <p:cNvPr id="188" name="Google Shape;188;p32"/>
          <p:cNvGraphicFramePr/>
          <p:nvPr/>
        </p:nvGraphicFramePr>
        <p:xfrm>
          <a:off x="1129494" y="7313729"/>
          <a:ext cx="3000000" cy="3000000"/>
        </p:xfrm>
        <a:graphic>
          <a:graphicData uri="http://schemas.openxmlformats.org/drawingml/2006/table">
            <a:tbl>
              <a:tblPr bandRow="1" firstRow="1">
                <a:noFill/>
                <a:tableStyleId>{3EF0FFA9-5A66-4B0B-875F-FD15C3B2E318}</a:tableStyleId>
              </a:tblPr>
              <a:tblGrid>
                <a:gridCol w="2921950"/>
                <a:gridCol w="2203950"/>
                <a:gridCol w="2417325"/>
                <a:gridCol w="2366525"/>
                <a:gridCol w="2227650"/>
              </a:tblGrid>
              <a:tr h="1887200">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p>
                      <a:pPr indent="0" lvl="0" marL="0" marR="0" rtl="0" algn="l">
                        <a:lnSpc>
                          <a:spcPct val="100000"/>
                        </a:lnSpc>
                        <a:spcBef>
                          <a:spcPts val="1095"/>
                        </a:spcBef>
                        <a:spcAft>
                          <a:spcPts val="0"/>
                        </a:spcAft>
                        <a:buNone/>
                      </a:pPr>
                      <a:r>
                        <a:t/>
                      </a:r>
                      <a:endParaRPr sz="1900" u="none" cap="none" strike="noStrike">
                        <a:latin typeface="Times New Roman"/>
                        <a:ea typeface="Times New Roman"/>
                        <a:cs typeface="Times New Roman"/>
                        <a:sym typeface="Times New Roman"/>
                      </a:endParaRPr>
                    </a:p>
                    <a:p>
                      <a:pPr indent="0" lvl="0" marL="114300" marR="0" rtl="0" algn="l">
                        <a:lnSpc>
                          <a:spcPct val="87578"/>
                        </a:lnSpc>
                        <a:spcBef>
                          <a:spcPts val="0"/>
                        </a:spcBef>
                        <a:spcAft>
                          <a:spcPts val="0"/>
                        </a:spcAft>
                        <a:buNone/>
                      </a:pPr>
                      <a:r>
                        <a:rPr b="1" lang="ja-JP" sz="1900" u="sng" cap="none" strike="noStrike">
                          <a:solidFill>
                            <a:schemeClr val="hlink"/>
                          </a:solidFill>
                          <a:latin typeface="Calibri"/>
                          <a:ea typeface="Calibri"/>
                          <a:cs typeface="Calibri"/>
                          <a:sym typeface="Calibri"/>
                          <a:hlinkClick r:id="rId3"/>
                        </a:rPr>
                        <a:t>T-SEDA@educ.cam.ac.uk</a:t>
                      </a:r>
                      <a:endParaRPr sz="1900" u="none" cap="none" strike="noStrike">
                        <a:latin typeface="Calibri"/>
                        <a:ea typeface="Calibri"/>
                        <a:cs typeface="Calibri"/>
                        <a:sym typeface="Calibri"/>
                      </a:endParaRPr>
                    </a:p>
                  </a:txBody>
                  <a:tcPr marT="0" marB="0" marR="0" marL="0"/>
                </a:tc>
                <a:tc>
                  <a:txBody>
                    <a:bodyPr/>
                    <a:lstStyle/>
                    <a:p>
                      <a:pPr indent="0" lvl="0" marL="0" marR="0" rtl="0" algn="l">
                        <a:lnSpc>
                          <a:spcPct val="100000"/>
                        </a:lnSpc>
                        <a:spcBef>
                          <a:spcPts val="0"/>
                        </a:spcBef>
                        <a:spcAft>
                          <a:spcPts val="0"/>
                        </a:spcAft>
                        <a:buNone/>
                      </a:pPr>
                      <a:r>
                        <a:t/>
                      </a:r>
                      <a:endParaRPr sz="2900" u="none" cap="none" strike="noStrike">
                        <a:latin typeface="Times New Roman"/>
                        <a:ea typeface="Times New Roman"/>
                        <a:cs typeface="Times New Roman"/>
                        <a:sym typeface="Times New Roman"/>
                      </a:endParaRPr>
                    </a:p>
                  </a:txBody>
                  <a:tcPr marT="0" marB="0" marR="0" marL="0"/>
                </a:tc>
                <a:tc>
                  <a:txBody>
                    <a:bodyPr/>
                    <a:lstStyle/>
                    <a:p>
                      <a:pPr indent="0" lvl="0" marL="0" marR="0" rtl="0" algn="l">
                        <a:lnSpc>
                          <a:spcPct val="100000"/>
                        </a:lnSpc>
                        <a:spcBef>
                          <a:spcPts val="0"/>
                        </a:spcBef>
                        <a:spcAft>
                          <a:spcPts val="0"/>
                        </a:spcAft>
                        <a:buNone/>
                      </a:pPr>
                      <a:r>
                        <a:t/>
                      </a:r>
                      <a:endParaRPr sz="2900" u="none" cap="none" strike="noStrike">
                        <a:latin typeface="Times New Roman"/>
                        <a:ea typeface="Times New Roman"/>
                        <a:cs typeface="Times New Roman"/>
                        <a:sym typeface="Times New Roman"/>
                      </a:endParaRPr>
                    </a:p>
                  </a:txBody>
                  <a:tcPr marT="0" marB="0" marR="0" marL="0"/>
                </a:tc>
                <a:tc>
                  <a:txBody>
                    <a:bodyPr/>
                    <a:lstStyle/>
                    <a:p>
                      <a:pPr indent="0" lvl="0" marL="0" marR="0" rtl="0" algn="l">
                        <a:lnSpc>
                          <a:spcPct val="100000"/>
                        </a:lnSpc>
                        <a:spcBef>
                          <a:spcPts val="0"/>
                        </a:spcBef>
                        <a:spcAft>
                          <a:spcPts val="0"/>
                        </a:spcAft>
                        <a:buNone/>
                      </a:pPr>
                      <a:r>
                        <a:t/>
                      </a:r>
                      <a:endParaRPr sz="2900" u="none" cap="none" strike="noStrike">
                        <a:latin typeface="Times New Roman"/>
                        <a:ea typeface="Times New Roman"/>
                        <a:cs typeface="Times New Roman"/>
                        <a:sym typeface="Times New Roman"/>
                      </a:endParaRPr>
                    </a:p>
                  </a:txBody>
                  <a:tcPr marT="0" marB="0" marR="0" marL="0"/>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p>
                      <a:pPr indent="0" lvl="0" marL="0" marR="0" rtl="0" algn="l">
                        <a:lnSpc>
                          <a:spcPct val="100000"/>
                        </a:lnSpc>
                        <a:spcBef>
                          <a:spcPts val="1095"/>
                        </a:spcBef>
                        <a:spcAft>
                          <a:spcPts val="0"/>
                        </a:spcAft>
                        <a:buNone/>
                      </a:pPr>
                      <a:r>
                        <a:t/>
                      </a:r>
                      <a:endParaRPr sz="1900" u="none" cap="none" strike="noStrike">
                        <a:latin typeface="Times New Roman"/>
                        <a:ea typeface="Times New Roman"/>
                        <a:cs typeface="Times New Roman"/>
                        <a:sym typeface="Times New Roman"/>
                      </a:endParaRPr>
                    </a:p>
                    <a:p>
                      <a:pPr indent="0" lvl="0" marL="135890" marR="0" rtl="0" algn="l">
                        <a:lnSpc>
                          <a:spcPct val="87578"/>
                        </a:lnSpc>
                        <a:spcBef>
                          <a:spcPts val="0"/>
                        </a:spcBef>
                        <a:spcAft>
                          <a:spcPts val="0"/>
                        </a:spcAft>
                        <a:buNone/>
                      </a:pPr>
                      <a:r>
                        <a:rPr b="1" lang="ja-JP" sz="1900" u="sng" cap="none" strike="noStrike">
                          <a:solidFill>
                            <a:schemeClr val="hlink"/>
                          </a:solidFill>
                          <a:latin typeface="Calibri"/>
                          <a:ea typeface="Calibri"/>
                          <a:cs typeface="Calibri"/>
                          <a:sym typeface="Calibri"/>
                          <a:hlinkClick r:id="rId4"/>
                        </a:rPr>
                        <a:t>http://bit.ly/T-SEDA</a:t>
                      </a:r>
                      <a:endParaRPr sz="1900" u="none" cap="none" strike="noStrike">
                        <a:latin typeface="Calibri"/>
                        <a:ea typeface="Calibri"/>
                        <a:cs typeface="Calibri"/>
                        <a:sym typeface="Calibri"/>
                      </a:endParaRPr>
                    </a:p>
                  </a:txBody>
                  <a:tcPr marT="0" marB="0" marR="0" marL="0"/>
                </a:tc>
              </a:tr>
            </a:tbl>
          </a:graphicData>
        </a:graphic>
      </p:graphicFrame>
      <p:pic>
        <p:nvPicPr>
          <p:cNvPr id="189" name="Google Shape;189;p32"/>
          <p:cNvPicPr preferRelativeResize="0"/>
          <p:nvPr/>
        </p:nvPicPr>
        <p:blipFill rotWithShape="1">
          <a:blip r:embed="rId5">
            <a:alphaModFix/>
          </a:blip>
          <a:srcRect b="0" l="0" r="0" t="0"/>
          <a:stretch/>
        </p:blipFill>
        <p:spPr>
          <a:xfrm>
            <a:off x="8989221" y="5023683"/>
            <a:ext cx="1292908" cy="444431"/>
          </a:xfrm>
          <a:prstGeom prst="rect">
            <a:avLst/>
          </a:prstGeom>
          <a:noFill/>
          <a:ln>
            <a:noFill/>
          </a:ln>
        </p:spPr>
      </p:pic>
      <p:pic>
        <p:nvPicPr>
          <p:cNvPr id="190" name="Google Shape;190;p32"/>
          <p:cNvPicPr preferRelativeResize="0"/>
          <p:nvPr/>
        </p:nvPicPr>
        <p:blipFill rotWithShape="1">
          <a:blip r:embed="rId6">
            <a:alphaModFix/>
          </a:blip>
          <a:srcRect b="0" l="0" r="0" t="0"/>
          <a:stretch/>
        </p:blipFill>
        <p:spPr>
          <a:xfrm>
            <a:off x="1177934" y="7745473"/>
            <a:ext cx="2661662" cy="1107775"/>
          </a:xfrm>
          <a:prstGeom prst="rect">
            <a:avLst/>
          </a:prstGeom>
          <a:noFill/>
          <a:ln>
            <a:noFill/>
          </a:ln>
        </p:spPr>
      </p:pic>
      <p:pic>
        <p:nvPicPr>
          <p:cNvPr id="191" name="Google Shape;191;p32"/>
          <p:cNvPicPr preferRelativeResize="0"/>
          <p:nvPr/>
        </p:nvPicPr>
        <p:blipFill rotWithShape="1">
          <a:blip r:embed="rId7">
            <a:alphaModFix/>
          </a:blip>
          <a:srcRect b="0" l="0" r="0" t="0"/>
          <a:stretch/>
        </p:blipFill>
        <p:spPr>
          <a:xfrm>
            <a:off x="6321444" y="8577680"/>
            <a:ext cx="2293535" cy="583357"/>
          </a:xfrm>
          <a:prstGeom prst="rect">
            <a:avLst/>
          </a:prstGeom>
          <a:noFill/>
          <a:ln>
            <a:noFill/>
          </a:ln>
        </p:spPr>
      </p:pic>
      <p:pic>
        <p:nvPicPr>
          <p:cNvPr id="192" name="Google Shape;192;p32"/>
          <p:cNvPicPr preferRelativeResize="0"/>
          <p:nvPr/>
        </p:nvPicPr>
        <p:blipFill rotWithShape="1">
          <a:blip r:embed="rId8">
            <a:alphaModFix/>
          </a:blip>
          <a:srcRect b="0" l="0" r="0" t="0"/>
          <a:stretch/>
        </p:blipFill>
        <p:spPr>
          <a:xfrm>
            <a:off x="11719230" y="7527679"/>
            <a:ext cx="990278" cy="1051405"/>
          </a:xfrm>
          <a:prstGeom prst="rect">
            <a:avLst/>
          </a:prstGeom>
          <a:noFill/>
          <a:ln>
            <a:noFill/>
          </a:ln>
        </p:spPr>
      </p:pic>
      <p:pic>
        <p:nvPicPr>
          <p:cNvPr id="193" name="Google Shape;193;p32"/>
          <p:cNvPicPr preferRelativeResize="0"/>
          <p:nvPr/>
        </p:nvPicPr>
        <p:blipFill rotWithShape="1">
          <a:blip r:embed="rId9">
            <a:alphaModFix/>
          </a:blip>
          <a:srcRect b="0" l="0" r="0" t="0"/>
          <a:stretch/>
        </p:blipFill>
        <p:spPr>
          <a:xfrm>
            <a:off x="8726913" y="8542288"/>
            <a:ext cx="2128598" cy="612992"/>
          </a:xfrm>
          <a:prstGeom prst="rect">
            <a:avLst/>
          </a:prstGeom>
          <a:noFill/>
          <a:ln>
            <a:noFill/>
          </a:ln>
        </p:spPr>
      </p:pic>
      <p:pic>
        <p:nvPicPr>
          <p:cNvPr id="194" name="Google Shape;194;p32"/>
          <p:cNvPicPr preferRelativeResize="0"/>
          <p:nvPr/>
        </p:nvPicPr>
        <p:blipFill rotWithShape="1">
          <a:blip r:embed="rId10">
            <a:alphaModFix/>
          </a:blip>
          <a:srcRect b="0" l="0" r="0" t="0"/>
          <a:stretch/>
        </p:blipFill>
        <p:spPr>
          <a:xfrm>
            <a:off x="4256350" y="8584623"/>
            <a:ext cx="1930471" cy="570674"/>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337" name="Shape 337"/>
        <p:cNvGrpSpPr/>
        <p:nvPr/>
      </p:nvGrpSpPr>
      <p:grpSpPr>
        <a:xfrm>
          <a:off x="0" y="0"/>
          <a:ext cx="0" cy="0"/>
          <a:chOff x="0" y="0"/>
          <a:chExt cx="0" cy="0"/>
        </a:xfrm>
      </p:grpSpPr>
      <p:sp>
        <p:nvSpPr>
          <p:cNvPr id="338" name="Google Shape;338;p41"/>
          <p:cNvSpPr txBox="1"/>
          <p:nvPr/>
        </p:nvSpPr>
        <p:spPr>
          <a:xfrm>
            <a:off x="1100931" y="1435099"/>
            <a:ext cx="12192000" cy="5139869"/>
          </a:xfrm>
          <a:prstGeom prst="rect">
            <a:avLst/>
          </a:prstGeom>
          <a:noFill/>
          <a:ln>
            <a:noFill/>
          </a:ln>
        </p:spPr>
        <p:txBody>
          <a:bodyPr anchorCtr="0" anchor="t" bIns="0" lIns="0" spcFirstLastPara="1" rIns="0" wrap="square" tIns="12700">
            <a:spAutoFit/>
          </a:bodyPr>
          <a:lstStyle/>
          <a:p>
            <a:pPr indent="0" lvl="0" marL="12700" marR="0" rtl="0" algn="just">
              <a:lnSpc>
                <a:spcPct val="100000"/>
              </a:lnSpc>
              <a:spcBef>
                <a:spcPts val="0"/>
              </a:spcBef>
              <a:spcAft>
                <a:spcPts val="0"/>
              </a:spcAft>
              <a:buClr>
                <a:srgbClr val="000000"/>
              </a:buClr>
              <a:buSzPts val="1800"/>
              <a:buFont typeface="Arial"/>
              <a:buNone/>
            </a:pPr>
            <a:r>
              <a:rPr b="0" i="0" lang="ja-JP" sz="1800" u="none" cap="none" strike="noStrike">
                <a:solidFill>
                  <a:srgbClr val="000000"/>
                </a:solidFill>
                <a:latin typeface="Arial"/>
                <a:ea typeface="Arial"/>
                <a:cs typeface="Arial"/>
                <a:sym typeface="Arial"/>
              </a:rPr>
              <a:t>　このグループ評価ツールは、個々の学生の貢献度を評価するのではなく、グループ全体を評価するため、 2Bや2Cとは少し異なります。注目する対話のカテゴリーを選択することができます（ここでは、アイデアの調整や合意をする (CA)と関連づける (C)です。 ）</a:t>
            </a:r>
            <a:endParaRPr b="0" i="0" sz="1800" u="none" cap="none" strike="noStrike">
              <a:solidFill>
                <a:srgbClr val="000000"/>
              </a:solidFill>
              <a:latin typeface="Arial"/>
              <a:ea typeface="Arial"/>
              <a:cs typeface="Arial"/>
              <a:sym typeface="Arial"/>
            </a:endParaRPr>
          </a:p>
          <a:p>
            <a:pPr indent="0" lvl="0" marL="12700" marR="0" rtl="0" algn="just">
              <a:lnSpc>
                <a:spcPct val="100000"/>
              </a:lnSpc>
              <a:spcBef>
                <a:spcPts val="100"/>
              </a:spcBef>
              <a:spcAft>
                <a:spcPts val="0"/>
              </a:spcAft>
              <a:buClr>
                <a:srgbClr val="000000"/>
              </a:buClr>
              <a:buSzPts val="1800"/>
              <a:buFont typeface="Arial"/>
              <a:buNone/>
            </a:pPr>
            <a:r>
              <a:rPr b="0" i="0" lang="ja-JP" sz="1800" u="none" cap="none" strike="noStrike">
                <a:solidFill>
                  <a:srgbClr val="000000"/>
                </a:solidFill>
                <a:latin typeface="Arial"/>
                <a:ea typeface="Arial"/>
                <a:cs typeface="Arial"/>
                <a:sym typeface="Arial"/>
              </a:rPr>
              <a:t>　2Bと同様に、このグループ評価は、グループワークの各活動の終わりに使用することができます（活動やグループが変わった場合は、繰り返し使用することができます）。</a:t>
            </a:r>
            <a:endParaRPr b="0" i="0" sz="1800" u="none" cap="none" strike="noStrike">
              <a:solidFill>
                <a:srgbClr val="000000"/>
              </a:solidFill>
              <a:latin typeface="Arial"/>
              <a:ea typeface="Arial"/>
              <a:cs typeface="Arial"/>
              <a:sym typeface="Arial"/>
            </a:endParaRPr>
          </a:p>
          <a:p>
            <a:pPr indent="0" lvl="0" marL="12700" marR="0" rtl="0" algn="just">
              <a:lnSpc>
                <a:spcPct val="100000"/>
              </a:lnSpc>
              <a:spcBef>
                <a:spcPts val="100"/>
              </a:spcBef>
              <a:spcAft>
                <a:spcPts val="0"/>
              </a:spcAft>
              <a:buSzPts val="1800"/>
              <a:buFont typeface="Arial"/>
              <a:buNone/>
            </a:pPr>
            <a:r>
              <a:rPr lang="ja-JP" sz="1800">
                <a:latin typeface="Arial"/>
                <a:ea typeface="Arial"/>
                <a:cs typeface="Arial"/>
                <a:sym typeface="Arial"/>
              </a:rPr>
              <a:t>　</a:t>
            </a:r>
            <a:r>
              <a:rPr b="0" i="0" lang="ja-JP" sz="1800" u="none" cap="none" strike="noStrike">
                <a:solidFill>
                  <a:srgbClr val="000000"/>
                </a:solidFill>
                <a:latin typeface="Arial"/>
                <a:ea typeface="Arial"/>
                <a:cs typeface="Arial"/>
                <a:sym typeface="Arial"/>
              </a:rPr>
              <a:t>また、学習者個人の参加状況を判断する材料にもなります(例えば、グループ全体が互いの考えをうまくまとめていない場合、「考えを積み上げる(B)」が定着しているグループよりも、個々の学習者が参加することは難しい</a:t>
            </a:r>
            <a:r>
              <a:rPr lang="ja-JP" sz="1800">
                <a:latin typeface="Arial"/>
                <a:ea typeface="Arial"/>
                <a:cs typeface="Arial"/>
                <a:sym typeface="Arial"/>
              </a:rPr>
              <a:t>）。</a:t>
            </a:r>
            <a:endParaRPr b="0" i="0" sz="1800" u="none" cap="none" strike="noStrike">
              <a:solidFill>
                <a:srgbClr val="000000"/>
              </a:solidFill>
              <a:latin typeface="Arial"/>
              <a:ea typeface="Arial"/>
              <a:cs typeface="Arial"/>
              <a:sym typeface="Arial"/>
            </a:endParaRPr>
          </a:p>
          <a:p>
            <a:pPr indent="0" lvl="0" marL="12700" marR="0" rtl="0" algn="just">
              <a:lnSpc>
                <a:spcPct val="100000"/>
              </a:lnSpc>
              <a:spcBef>
                <a:spcPts val="100"/>
              </a:spcBef>
              <a:spcAft>
                <a:spcPts val="0"/>
              </a:spcAft>
              <a:buSzPts val="1800"/>
              <a:buFont typeface="Arial"/>
              <a:buNone/>
            </a:pPr>
            <a:r>
              <a:t/>
            </a:r>
            <a:endParaRPr b="0" i="0" sz="1800" u="none" cap="none" strike="noStrike">
              <a:solidFill>
                <a:srgbClr val="000000"/>
              </a:solidFill>
              <a:latin typeface="Arial"/>
              <a:ea typeface="Arial"/>
              <a:cs typeface="Arial"/>
              <a:sym typeface="Arial"/>
            </a:endParaRPr>
          </a:p>
          <a:p>
            <a:pPr indent="0" lvl="0" marL="12700" marR="0" rtl="0" algn="just">
              <a:lnSpc>
                <a:spcPct val="100000"/>
              </a:lnSpc>
              <a:spcBef>
                <a:spcPts val="100"/>
              </a:spcBef>
              <a:spcAft>
                <a:spcPts val="0"/>
              </a:spcAft>
              <a:buSzPts val="1800"/>
              <a:buFont typeface="Arial"/>
              <a:buNone/>
            </a:pPr>
            <a:r>
              <a:t/>
            </a:r>
            <a:endParaRPr b="0" i="0" sz="1800" u="none" cap="none" strike="noStrike">
              <a:solidFill>
                <a:srgbClr val="000000"/>
              </a:solidFill>
              <a:latin typeface="Arial"/>
              <a:ea typeface="Arial"/>
              <a:cs typeface="Arial"/>
              <a:sym typeface="Arial"/>
            </a:endParaRPr>
          </a:p>
          <a:p>
            <a:pPr indent="0" lvl="0" marL="12700" marR="0" rtl="0" algn="just">
              <a:lnSpc>
                <a:spcPct val="100000"/>
              </a:lnSpc>
              <a:spcBef>
                <a:spcPts val="100"/>
              </a:spcBef>
              <a:spcAft>
                <a:spcPts val="0"/>
              </a:spcAft>
              <a:buClr>
                <a:srgbClr val="000000"/>
              </a:buClr>
              <a:buSzPts val="1800"/>
              <a:buFont typeface="Arial"/>
              <a:buNone/>
            </a:pPr>
            <a:r>
              <a:rPr b="0" i="0" lang="ja-JP" sz="1800" u="none" cap="none" strike="noStrike">
                <a:solidFill>
                  <a:srgbClr val="000000"/>
                </a:solidFill>
                <a:latin typeface="Arial"/>
                <a:ea typeface="Arial"/>
                <a:cs typeface="Arial"/>
                <a:sym typeface="Arial"/>
              </a:rPr>
              <a:t>使いかた</a:t>
            </a:r>
            <a:endParaRPr b="0" i="0" sz="1800" u="none" cap="none" strike="noStrike">
              <a:solidFill>
                <a:srgbClr val="000000"/>
              </a:solidFill>
              <a:latin typeface="Arial"/>
              <a:ea typeface="Arial"/>
              <a:cs typeface="Arial"/>
              <a:sym typeface="Arial"/>
            </a:endParaRPr>
          </a:p>
          <a:p>
            <a:pPr indent="-285750" lvl="0" marL="298450" marR="0" rtl="0" algn="just">
              <a:lnSpc>
                <a:spcPct val="100000"/>
              </a:lnSpc>
              <a:spcBef>
                <a:spcPts val="100"/>
              </a:spcBef>
              <a:spcAft>
                <a:spcPts val="0"/>
              </a:spcAft>
              <a:buClr>
                <a:srgbClr val="000000"/>
              </a:buClr>
              <a:buSzPts val="1800"/>
              <a:buFont typeface="Arial"/>
              <a:buChar char="•"/>
            </a:pPr>
            <a:r>
              <a:rPr b="0" i="0" lang="ja-JP" sz="1800" u="none" cap="none" strike="noStrike">
                <a:solidFill>
                  <a:srgbClr val="000000"/>
                </a:solidFill>
                <a:latin typeface="Arial"/>
                <a:ea typeface="Arial"/>
                <a:cs typeface="Arial"/>
                <a:sym typeface="Arial"/>
              </a:rPr>
              <a:t>対話全体における各カテゴリーの頻度を3段階で評価します：3= 高い、2＝中程度、1＝低い。こちらの尺度は絶対評価ではなく、あなたの学級環境において、典型的なものをどのように判断するかによります。</a:t>
            </a:r>
            <a:endParaRPr/>
          </a:p>
          <a:p>
            <a:pPr indent="-285750" lvl="0" marL="298450" marR="0" rtl="0" algn="just">
              <a:lnSpc>
                <a:spcPct val="100000"/>
              </a:lnSpc>
              <a:spcBef>
                <a:spcPts val="100"/>
              </a:spcBef>
              <a:spcAft>
                <a:spcPts val="0"/>
              </a:spcAft>
              <a:buClr>
                <a:srgbClr val="000000"/>
              </a:buClr>
              <a:buSzPts val="1800"/>
              <a:buFont typeface="Arial"/>
              <a:buChar char="•"/>
            </a:pPr>
            <a:r>
              <a:rPr b="0" i="0" lang="ja-JP" sz="1800" u="none" cap="none" strike="noStrike">
                <a:solidFill>
                  <a:srgbClr val="000000"/>
                </a:solidFill>
                <a:latin typeface="Arial"/>
                <a:ea typeface="Arial"/>
                <a:cs typeface="Arial"/>
                <a:sym typeface="Arial"/>
              </a:rPr>
              <a:t>「コメント」欄には、結果が典型的なものかどうか、あるいは進歩を示しているかどうかなど、評価に関連する情報を追加してください。</a:t>
            </a:r>
            <a:endParaRPr/>
          </a:p>
          <a:p>
            <a:pPr indent="-285750" lvl="0" marL="298450" marR="0" rtl="0" algn="just">
              <a:lnSpc>
                <a:spcPct val="100000"/>
              </a:lnSpc>
              <a:spcBef>
                <a:spcPts val="100"/>
              </a:spcBef>
              <a:spcAft>
                <a:spcPts val="0"/>
              </a:spcAft>
              <a:buClr>
                <a:srgbClr val="000000"/>
              </a:buClr>
              <a:buSzPts val="1800"/>
              <a:buFont typeface="Arial"/>
              <a:buChar char="•"/>
            </a:pPr>
            <a:r>
              <a:rPr b="0" i="0" lang="ja-JP" sz="1800" u="none" cap="none" strike="noStrike">
                <a:solidFill>
                  <a:srgbClr val="000000"/>
                </a:solidFill>
                <a:latin typeface="Arial"/>
                <a:ea typeface="Arial"/>
                <a:cs typeface="Arial"/>
                <a:sym typeface="Arial"/>
              </a:rPr>
              <a:t>これを繰り返して、時間の経過とともにグループの対話の傾向やタイプが変化したかどうかを確認することができます。</a:t>
            </a:r>
            <a:endParaRPr/>
          </a:p>
          <a:p>
            <a:pPr indent="-285750" lvl="0" marL="298450" marR="0" rtl="0" algn="just">
              <a:lnSpc>
                <a:spcPct val="100000"/>
              </a:lnSpc>
              <a:spcBef>
                <a:spcPts val="100"/>
              </a:spcBef>
              <a:spcAft>
                <a:spcPts val="0"/>
              </a:spcAft>
              <a:buSzPts val="1800"/>
              <a:buFont typeface="Arial"/>
              <a:buChar char="•"/>
            </a:pPr>
            <a:r>
              <a:rPr lang="ja-JP" sz="1800">
                <a:latin typeface="Arial"/>
                <a:ea typeface="Arial"/>
                <a:cs typeface="Arial"/>
                <a:sym typeface="Arial"/>
              </a:rPr>
              <a:t>その後、別の</a:t>
            </a:r>
            <a:r>
              <a:rPr b="0" i="0" lang="ja-JP" sz="1800" u="none" cap="none" strike="noStrike">
                <a:solidFill>
                  <a:srgbClr val="000000"/>
                </a:solidFill>
                <a:latin typeface="Arial"/>
                <a:ea typeface="Arial"/>
                <a:cs typeface="Arial"/>
                <a:sym typeface="Arial"/>
              </a:rPr>
              <a:t>ツールを使って、より体系的な探究を行うこともできます。</a:t>
            </a:r>
            <a:endParaRPr/>
          </a:p>
          <a:p>
            <a:pPr indent="-171450" lvl="0" marL="298450" marR="0" rtl="0" algn="just">
              <a:lnSpc>
                <a:spcPct val="100000"/>
              </a:lnSpc>
              <a:spcBef>
                <a:spcPts val="100"/>
              </a:spcBef>
              <a:spcAft>
                <a:spcPts val="0"/>
              </a:spcAft>
              <a:buSzPts val="1800"/>
              <a:buFont typeface="Arial"/>
              <a:buNone/>
            </a:pPr>
            <a:r>
              <a:t/>
            </a:r>
            <a:endParaRPr b="0" i="0" sz="1800" u="none" cap="none" strike="noStrike">
              <a:solidFill>
                <a:srgbClr val="000000"/>
              </a:solidFill>
              <a:latin typeface="Arial"/>
              <a:ea typeface="Arial"/>
              <a:cs typeface="Arial"/>
              <a:sym typeface="Arial"/>
            </a:endParaRPr>
          </a:p>
          <a:p>
            <a:pPr indent="-171450" lvl="0" marL="298450" marR="0" rtl="0" algn="just">
              <a:lnSpc>
                <a:spcPct val="100000"/>
              </a:lnSpc>
              <a:spcBef>
                <a:spcPts val="100"/>
              </a:spcBef>
              <a:spcAft>
                <a:spcPts val="0"/>
              </a:spcAft>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339" name="Google Shape;339;p41"/>
          <p:cNvSpPr txBox="1"/>
          <p:nvPr>
            <p:ph type="title"/>
          </p:nvPr>
        </p:nvSpPr>
        <p:spPr>
          <a:xfrm>
            <a:off x="835182" y="520700"/>
            <a:ext cx="8419149" cy="430887"/>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b="1" lang="ja-JP" sz="2800">
                <a:latin typeface="Arial"/>
                <a:ea typeface="Arial"/>
                <a:cs typeface="Arial"/>
                <a:sym typeface="Arial"/>
              </a:rPr>
              <a:t>２D:グループ評価(グループ学習)</a:t>
            </a:r>
            <a:endParaRPr/>
          </a:p>
        </p:txBody>
      </p:sp>
      <p:graphicFrame>
        <p:nvGraphicFramePr>
          <p:cNvPr id="340" name="Google Shape;340;p41"/>
          <p:cNvGraphicFramePr/>
          <p:nvPr/>
        </p:nvGraphicFramePr>
        <p:xfrm>
          <a:off x="2320131" y="6235700"/>
          <a:ext cx="3000000" cy="3000000"/>
        </p:xfrm>
        <a:graphic>
          <a:graphicData uri="http://schemas.openxmlformats.org/drawingml/2006/table">
            <a:tbl>
              <a:tblPr bandRow="1" firstRow="1">
                <a:noFill/>
                <a:tableStyleId>{3EF0FFA9-5A66-4B0B-875F-FD15C3B2E318}</a:tableStyleId>
              </a:tblPr>
              <a:tblGrid>
                <a:gridCol w="2097825"/>
                <a:gridCol w="2646275"/>
                <a:gridCol w="3790300"/>
              </a:tblGrid>
              <a:tr h="591875">
                <a:tc>
                  <a:txBody>
                    <a:bodyPr/>
                    <a:lstStyle/>
                    <a:p>
                      <a:pPr indent="0" lvl="0" marL="0" marR="0" rtl="0" algn="ctr">
                        <a:lnSpc>
                          <a:spcPct val="100000"/>
                        </a:lnSpc>
                        <a:spcBef>
                          <a:spcPts val="0"/>
                        </a:spcBef>
                        <a:spcAft>
                          <a:spcPts val="0"/>
                        </a:spcAft>
                        <a:buSzPts val="1800"/>
                        <a:buFont typeface="Calibri"/>
                        <a:buNone/>
                      </a:pPr>
                      <a:r>
                        <a:t/>
                      </a:r>
                      <a:endParaRPr sz="1800" u="none" cap="none" strike="noStrike">
                        <a:latin typeface="Arial"/>
                        <a:ea typeface="Arial"/>
                        <a:cs typeface="Arial"/>
                        <a:sym typeface="Arial"/>
                      </a:endParaRPr>
                    </a:p>
                    <a:p>
                      <a:pPr indent="0" lvl="0" marL="0" marR="0" rtl="0" algn="ctr">
                        <a:lnSpc>
                          <a:spcPct val="100000"/>
                        </a:lnSpc>
                        <a:spcBef>
                          <a:spcPts val="0"/>
                        </a:spcBef>
                        <a:spcAft>
                          <a:spcPts val="0"/>
                        </a:spcAft>
                        <a:buSzPts val="1800"/>
                        <a:buFont typeface="Arial"/>
                        <a:buNone/>
                      </a:pPr>
                      <a:r>
                        <a:rPr b="1" lang="ja-JP" sz="1800" u="none" cap="none" strike="noStrike">
                          <a:latin typeface="Arial"/>
                          <a:ea typeface="Arial"/>
                          <a:cs typeface="Arial"/>
                          <a:sym typeface="Arial"/>
                        </a:rPr>
                        <a:t>対話コード</a:t>
                      </a:r>
                      <a:endParaRPr sz="1800" u="none" cap="none" strike="noStrike">
                        <a:latin typeface="Arial"/>
                        <a:ea typeface="Arial"/>
                        <a:cs typeface="Arial"/>
                        <a:sym typeface="Arial"/>
                      </a:endParaRPr>
                    </a:p>
                  </a:txBody>
                  <a:tcPr marT="6975"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SzPts val="1800"/>
                        <a:buFont typeface="Calibri"/>
                        <a:buNone/>
                      </a:pPr>
                      <a:r>
                        <a:t/>
                      </a:r>
                      <a:endParaRPr sz="1800" u="none" cap="none" strike="noStrike">
                        <a:latin typeface="Arial"/>
                        <a:ea typeface="Arial"/>
                        <a:cs typeface="Arial"/>
                        <a:sym typeface="Arial"/>
                      </a:endParaRPr>
                    </a:p>
                    <a:p>
                      <a:pPr indent="0" lvl="0" marL="243840" marR="0" rtl="0" algn="ctr">
                        <a:lnSpc>
                          <a:spcPct val="100000"/>
                        </a:lnSpc>
                        <a:spcBef>
                          <a:spcPts val="0"/>
                        </a:spcBef>
                        <a:spcAft>
                          <a:spcPts val="0"/>
                        </a:spcAft>
                        <a:buSzPts val="1800"/>
                        <a:buFont typeface="Arial"/>
                        <a:buNone/>
                      </a:pPr>
                      <a:r>
                        <a:rPr b="1" lang="ja-JP" sz="1800" u="none" cap="none" strike="noStrike">
                          <a:latin typeface="Arial"/>
                          <a:ea typeface="Arial"/>
                          <a:cs typeface="Arial"/>
                          <a:sym typeface="Arial"/>
                        </a:rPr>
                        <a:t>評価 (1-3)</a:t>
                      </a:r>
                      <a:endParaRPr sz="1800" u="none" cap="none" strike="noStrike">
                        <a:latin typeface="Arial"/>
                        <a:ea typeface="Arial"/>
                        <a:cs typeface="Arial"/>
                        <a:sym typeface="Arial"/>
                      </a:endParaRPr>
                    </a:p>
                  </a:txBody>
                  <a:tcPr marT="6975"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SzPts val="1800"/>
                        <a:buFont typeface="Calibri"/>
                        <a:buNone/>
                      </a:pPr>
                      <a:r>
                        <a:t/>
                      </a:r>
                      <a:endParaRPr sz="1800" u="none" cap="none" strike="noStrike">
                        <a:latin typeface="Arial"/>
                        <a:ea typeface="Arial"/>
                        <a:cs typeface="Arial"/>
                        <a:sym typeface="Arial"/>
                      </a:endParaRPr>
                    </a:p>
                    <a:p>
                      <a:pPr indent="0" lvl="0" marL="0" marR="0" rtl="0" algn="ctr">
                        <a:lnSpc>
                          <a:spcPct val="100000"/>
                        </a:lnSpc>
                        <a:spcBef>
                          <a:spcPts val="0"/>
                        </a:spcBef>
                        <a:spcAft>
                          <a:spcPts val="0"/>
                        </a:spcAft>
                        <a:buSzPts val="1800"/>
                        <a:buFont typeface="Arial"/>
                        <a:buNone/>
                      </a:pPr>
                      <a:r>
                        <a:rPr b="1" lang="ja-JP" sz="1800" u="none" cap="none" strike="noStrike">
                          <a:latin typeface="Arial"/>
                          <a:ea typeface="Arial"/>
                          <a:cs typeface="Arial"/>
                          <a:sym typeface="Arial"/>
                        </a:rPr>
                        <a:t>コメント</a:t>
                      </a:r>
                      <a:endParaRPr b="1" sz="1800" u="none" cap="none" strike="noStrike">
                        <a:latin typeface="Arial"/>
                        <a:ea typeface="Arial"/>
                        <a:cs typeface="Arial"/>
                        <a:sym typeface="Arial"/>
                      </a:endParaRPr>
                    </a:p>
                  </a:txBody>
                  <a:tcPr marT="6975"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1190850">
                <a:tc>
                  <a:txBody>
                    <a:bodyPr/>
                    <a:lstStyle/>
                    <a:p>
                      <a:pPr indent="0" lvl="0" marL="0" marR="0" rtl="0" algn="ctr">
                        <a:lnSpc>
                          <a:spcPct val="78055"/>
                        </a:lnSpc>
                        <a:spcBef>
                          <a:spcPts val="0"/>
                        </a:spcBef>
                        <a:spcAft>
                          <a:spcPts val="0"/>
                        </a:spcAft>
                        <a:buNone/>
                      </a:pPr>
                      <a:r>
                        <a:rPr b="1" lang="ja-JP" sz="1800" u="none" cap="none" strike="noStrike">
                          <a:latin typeface="Arial"/>
                          <a:ea typeface="Arial"/>
                          <a:cs typeface="Arial"/>
                          <a:sym typeface="Arial"/>
                        </a:rPr>
                        <a:t>CA</a:t>
                      </a:r>
                      <a:endParaRPr sz="18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t/>
                      </a:r>
                      <a:endParaRPr sz="18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t/>
                      </a:r>
                      <a:endParaRPr sz="18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1189075">
                <a:tc>
                  <a:txBody>
                    <a:bodyPr/>
                    <a:lstStyle/>
                    <a:p>
                      <a:pPr indent="0" lvl="0" marL="0" marR="0" rtl="0" algn="ctr">
                        <a:lnSpc>
                          <a:spcPct val="78055"/>
                        </a:lnSpc>
                        <a:spcBef>
                          <a:spcPts val="0"/>
                        </a:spcBef>
                        <a:spcAft>
                          <a:spcPts val="0"/>
                        </a:spcAft>
                        <a:buNone/>
                      </a:pPr>
                      <a:r>
                        <a:rPr b="1" lang="ja-JP" sz="1800" u="none" cap="none" strike="noStrike">
                          <a:latin typeface="Arial"/>
                          <a:ea typeface="Arial"/>
                          <a:cs typeface="Arial"/>
                          <a:sym typeface="Arial"/>
                        </a:rPr>
                        <a:t>C</a:t>
                      </a:r>
                      <a:endParaRPr sz="18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t/>
                      </a:r>
                      <a:endParaRPr sz="18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t/>
                      </a:r>
                      <a:endParaRPr sz="18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344" name="Shape 344"/>
        <p:cNvGrpSpPr/>
        <p:nvPr/>
      </p:nvGrpSpPr>
      <p:grpSpPr>
        <a:xfrm>
          <a:off x="0" y="0"/>
          <a:ext cx="0" cy="0"/>
          <a:chOff x="0" y="0"/>
          <a:chExt cx="0" cy="0"/>
        </a:xfrm>
      </p:grpSpPr>
      <p:sp>
        <p:nvSpPr>
          <p:cNvPr id="345" name="Google Shape;345;p42"/>
          <p:cNvSpPr txBox="1"/>
          <p:nvPr/>
        </p:nvSpPr>
        <p:spPr>
          <a:xfrm>
            <a:off x="1100931" y="1435099"/>
            <a:ext cx="12192000" cy="6324808"/>
          </a:xfrm>
          <a:prstGeom prst="rect">
            <a:avLst/>
          </a:prstGeom>
          <a:noFill/>
          <a:ln>
            <a:noFill/>
          </a:ln>
        </p:spPr>
        <p:txBody>
          <a:bodyPr anchorCtr="0" anchor="t" bIns="0" lIns="0" spcFirstLastPara="1" rIns="0" wrap="square" tIns="12700">
            <a:spAutoFit/>
          </a:bodyPr>
          <a:lstStyle/>
          <a:p>
            <a:pPr indent="0" lvl="0" marL="12700" marR="0" rtl="0" algn="just">
              <a:lnSpc>
                <a:spcPct val="100000"/>
              </a:lnSpc>
              <a:spcBef>
                <a:spcPts val="0"/>
              </a:spcBef>
              <a:spcAft>
                <a:spcPts val="0"/>
              </a:spcAft>
              <a:buClr>
                <a:srgbClr val="000000"/>
              </a:buClr>
              <a:buSzPts val="1800"/>
              <a:buFont typeface="Arial"/>
              <a:buNone/>
            </a:pPr>
            <a:r>
              <a:rPr b="0" i="0" lang="ja-JP" sz="1800" u="none" cap="none" strike="noStrike">
                <a:solidFill>
                  <a:srgbClr val="000000"/>
                </a:solidFill>
                <a:latin typeface="Arial"/>
                <a:ea typeface="Arial"/>
                <a:cs typeface="Arial"/>
                <a:sym typeface="Arial"/>
              </a:rPr>
              <a:t>　この学級全体の評価基準は、2Dを拡張し、学級全体の対話に焦点を当てます。この評価尺度は、学級全体の対話に</a:t>
            </a:r>
            <a:r>
              <a:rPr b="1" i="0" lang="ja-JP" sz="1800" u="none" cap="none" strike="noStrike">
                <a:solidFill>
                  <a:srgbClr val="000000"/>
                </a:solidFill>
                <a:latin typeface="Arial"/>
                <a:ea typeface="Arial"/>
                <a:cs typeface="Arial"/>
                <a:sym typeface="Arial"/>
              </a:rPr>
              <a:t>参加する学習者</a:t>
            </a:r>
            <a:r>
              <a:rPr b="0" i="0" lang="ja-JP" sz="1800" u="none" cap="none" strike="noStrike">
                <a:solidFill>
                  <a:srgbClr val="000000"/>
                </a:solidFill>
                <a:latin typeface="Arial"/>
                <a:ea typeface="Arial"/>
                <a:cs typeface="Arial"/>
                <a:sym typeface="Arial"/>
              </a:rPr>
              <a:t>の省察を支援するために設計されています。これにより、学習者がどのように対話に参加しているかをより理解することができます。学習者の参加時間の長さや参加頻度など、学習者の参加の様々な側面に注目することができます。学習環境における対話の全体像を把握するために、様々なタイプの学級全体の学習活動でこれを行うことができます。</a:t>
            </a:r>
            <a:endParaRPr/>
          </a:p>
          <a:p>
            <a:pPr indent="0" lvl="0" marL="12700" marR="0" rtl="0" algn="just">
              <a:lnSpc>
                <a:spcPct val="100000"/>
              </a:lnSpc>
              <a:spcBef>
                <a:spcPts val="100"/>
              </a:spcBef>
              <a:spcAft>
                <a:spcPts val="0"/>
              </a:spcAft>
              <a:buSzPts val="1800"/>
              <a:buFont typeface="Arial"/>
              <a:buNone/>
            </a:pPr>
            <a:r>
              <a:t/>
            </a:r>
            <a:endParaRPr sz="1800">
              <a:latin typeface="Arial"/>
              <a:ea typeface="Arial"/>
              <a:cs typeface="Arial"/>
              <a:sym typeface="Arial"/>
            </a:endParaRPr>
          </a:p>
          <a:p>
            <a:pPr indent="0" lvl="0" marL="12700" marR="0" rtl="0" algn="just">
              <a:lnSpc>
                <a:spcPct val="100000"/>
              </a:lnSpc>
              <a:spcBef>
                <a:spcPts val="100"/>
              </a:spcBef>
              <a:spcAft>
                <a:spcPts val="0"/>
              </a:spcAft>
              <a:buSzPts val="1800"/>
              <a:buFont typeface="Arial"/>
              <a:buNone/>
            </a:pPr>
            <a:r>
              <a:t/>
            </a:r>
            <a:endParaRPr b="0" i="0" sz="1800" u="none" cap="none" strike="noStrike">
              <a:solidFill>
                <a:srgbClr val="000000"/>
              </a:solidFill>
              <a:latin typeface="Arial"/>
              <a:ea typeface="Arial"/>
              <a:cs typeface="Arial"/>
              <a:sym typeface="Arial"/>
            </a:endParaRPr>
          </a:p>
          <a:p>
            <a:pPr indent="0" lvl="0" marL="12700" marR="0" rtl="0" algn="just">
              <a:lnSpc>
                <a:spcPct val="100000"/>
              </a:lnSpc>
              <a:spcBef>
                <a:spcPts val="100"/>
              </a:spcBef>
              <a:spcAft>
                <a:spcPts val="0"/>
              </a:spcAft>
              <a:buClr>
                <a:srgbClr val="000000"/>
              </a:buClr>
              <a:buSzPts val="1800"/>
              <a:buFont typeface="Arial"/>
              <a:buNone/>
            </a:pPr>
            <a:r>
              <a:rPr b="0" i="0" lang="ja-JP" sz="1800" u="none" cap="none" strike="noStrike">
                <a:solidFill>
                  <a:srgbClr val="000000"/>
                </a:solidFill>
                <a:latin typeface="Arial"/>
                <a:ea typeface="Arial"/>
                <a:cs typeface="Arial"/>
                <a:sym typeface="Arial"/>
              </a:rPr>
              <a:t>使いかた</a:t>
            </a:r>
            <a:endParaRPr b="0" i="0" sz="1800" u="none" cap="none" strike="noStrike">
              <a:solidFill>
                <a:srgbClr val="000000"/>
              </a:solidFill>
              <a:latin typeface="Arial"/>
              <a:ea typeface="Arial"/>
              <a:cs typeface="Arial"/>
              <a:sym typeface="Arial"/>
            </a:endParaRPr>
          </a:p>
          <a:p>
            <a:pPr indent="-285750" lvl="0" marL="298450" marR="0" rtl="0" algn="just">
              <a:lnSpc>
                <a:spcPct val="100000"/>
              </a:lnSpc>
              <a:spcBef>
                <a:spcPts val="100"/>
              </a:spcBef>
              <a:spcAft>
                <a:spcPts val="0"/>
              </a:spcAft>
              <a:buClr>
                <a:srgbClr val="000000"/>
              </a:buClr>
              <a:buSzPts val="1800"/>
              <a:buFont typeface="Arial"/>
              <a:buChar char="•"/>
            </a:pPr>
            <a:r>
              <a:rPr b="0" i="0" lang="ja-JP" sz="1800" u="none" cap="none" strike="noStrike">
                <a:solidFill>
                  <a:srgbClr val="000000"/>
                </a:solidFill>
                <a:latin typeface="Arial"/>
                <a:ea typeface="Arial"/>
                <a:cs typeface="Arial"/>
                <a:sym typeface="Arial"/>
              </a:rPr>
              <a:t>授業観察の対象となる対話カテゴリーを1つまたは2つ選びます。</a:t>
            </a:r>
            <a:endParaRPr/>
          </a:p>
          <a:p>
            <a:pPr indent="-285750" lvl="0" marL="298450" marR="0" rtl="0" algn="just">
              <a:lnSpc>
                <a:spcPct val="100000"/>
              </a:lnSpc>
              <a:spcBef>
                <a:spcPts val="100"/>
              </a:spcBef>
              <a:spcAft>
                <a:spcPts val="0"/>
              </a:spcAft>
              <a:buClr>
                <a:srgbClr val="000000"/>
              </a:buClr>
              <a:buSzPts val="1800"/>
              <a:buFont typeface="Arial"/>
              <a:buChar char="•"/>
            </a:pPr>
            <a:r>
              <a:rPr b="0" i="0" lang="ja-JP" sz="1800" u="none" cap="none" strike="noStrike">
                <a:solidFill>
                  <a:srgbClr val="000000"/>
                </a:solidFill>
                <a:latin typeface="Arial"/>
                <a:ea typeface="Arial"/>
                <a:cs typeface="Arial"/>
                <a:sym typeface="Arial"/>
              </a:rPr>
              <a:t>授業の導入、学級全体のディスカッション、授業全体のまとめなど、授業のどのような活動やどの段階に焦点を当てるかを決めて、最初の列にリストアップします（必要に応じて行を追加/削除します）。</a:t>
            </a:r>
            <a:endParaRPr b="0" i="0" sz="1800" u="none" cap="none" strike="noStrike">
              <a:solidFill>
                <a:srgbClr val="000000"/>
              </a:solidFill>
              <a:latin typeface="Arial"/>
              <a:ea typeface="Arial"/>
              <a:cs typeface="Arial"/>
              <a:sym typeface="Arial"/>
            </a:endParaRPr>
          </a:p>
          <a:p>
            <a:pPr indent="-171450" lvl="0" marL="298450" marR="0" rtl="0" algn="just">
              <a:lnSpc>
                <a:spcPct val="100000"/>
              </a:lnSpc>
              <a:spcBef>
                <a:spcPts val="100"/>
              </a:spcBef>
              <a:spcAft>
                <a:spcPts val="0"/>
              </a:spcAft>
              <a:buSzPts val="1800"/>
              <a:buFont typeface="Arial"/>
              <a:buNone/>
            </a:pPr>
            <a:r>
              <a:t/>
            </a:r>
            <a:endParaRPr sz="1800">
              <a:latin typeface="Arial"/>
              <a:ea typeface="Arial"/>
              <a:cs typeface="Arial"/>
              <a:sym typeface="Arial"/>
            </a:endParaRPr>
          </a:p>
          <a:p>
            <a:pPr indent="0" lvl="0" marL="12700" marR="0" rtl="0" algn="just">
              <a:lnSpc>
                <a:spcPct val="100000"/>
              </a:lnSpc>
              <a:spcBef>
                <a:spcPts val="100"/>
              </a:spcBef>
              <a:spcAft>
                <a:spcPts val="0"/>
              </a:spcAft>
              <a:buNone/>
            </a:pPr>
            <a:r>
              <a:rPr b="0" i="0" lang="ja-JP" sz="1800" u="none" cap="none" strike="noStrike">
                <a:solidFill>
                  <a:srgbClr val="000000"/>
                </a:solidFill>
                <a:latin typeface="Arial"/>
                <a:ea typeface="Arial"/>
                <a:cs typeface="Arial"/>
                <a:sym typeface="Arial"/>
              </a:rPr>
              <a:t>以下の評価基準を使用します。</a:t>
            </a:r>
            <a:endParaRPr/>
          </a:p>
          <a:p>
            <a:pPr indent="-171450" lvl="0" marL="298450" marR="0" rtl="0" algn="just">
              <a:lnSpc>
                <a:spcPct val="100000"/>
              </a:lnSpc>
              <a:spcBef>
                <a:spcPts val="100"/>
              </a:spcBef>
              <a:spcAft>
                <a:spcPts val="0"/>
              </a:spcAft>
              <a:buSzPts val="1800"/>
              <a:buFont typeface="Arial"/>
              <a:buNone/>
            </a:pPr>
            <a:r>
              <a:t/>
            </a:r>
            <a:endParaRPr b="0" i="0" sz="1800" u="none" cap="none" strike="noStrike">
              <a:solidFill>
                <a:srgbClr val="000000"/>
              </a:solidFill>
              <a:latin typeface="Arial"/>
              <a:ea typeface="Arial"/>
              <a:cs typeface="Arial"/>
              <a:sym typeface="Arial"/>
            </a:endParaRPr>
          </a:p>
          <a:p>
            <a:pPr indent="0" lvl="0" marL="12700" marR="0" rtl="0" algn="just">
              <a:lnSpc>
                <a:spcPct val="100000"/>
              </a:lnSpc>
              <a:spcBef>
                <a:spcPts val="100"/>
              </a:spcBef>
              <a:spcAft>
                <a:spcPts val="0"/>
              </a:spcAft>
              <a:buNone/>
            </a:pPr>
            <a:r>
              <a:rPr b="0" i="0" lang="ja-JP" sz="1800" u="none" cap="none" strike="noStrike">
                <a:solidFill>
                  <a:srgbClr val="000000"/>
                </a:solidFill>
                <a:latin typeface="Arial"/>
                <a:ea typeface="Arial"/>
                <a:cs typeface="Arial"/>
                <a:sym typeface="Arial"/>
              </a:rPr>
              <a:t>5 = すべての時間/できるだけ多くの生徒が参加している </a:t>
            </a:r>
            <a:endParaRPr/>
          </a:p>
          <a:p>
            <a:pPr indent="0" lvl="0" marL="12700" marR="0" rtl="0" algn="just">
              <a:lnSpc>
                <a:spcPct val="100000"/>
              </a:lnSpc>
              <a:spcBef>
                <a:spcPts val="100"/>
              </a:spcBef>
              <a:spcAft>
                <a:spcPts val="0"/>
              </a:spcAft>
              <a:buNone/>
            </a:pPr>
            <a:r>
              <a:rPr b="0" i="0" lang="ja-JP" sz="1800" u="none" cap="none" strike="noStrike">
                <a:solidFill>
                  <a:srgbClr val="000000"/>
                </a:solidFill>
                <a:latin typeface="Arial"/>
                <a:ea typeface="Arial"/>
                <a:cs typeface="Arial"/>
                <a:sym typeface="Arial"/>
              </a:rPr>
              <a:t>4 = ほとんどの時間/ほとんどの生徒が参加している</a:t>
            </a:r>
            <a:endParaRPr/>
          </a:p>
          <a:p>
            <a:pPr indent="0" lvl="0" marL="12700" marR="0" rtl="0" algn="just">
              <a:lnSpc>
                <a:spcPct val="100000"/>
              </a:lnSpc>
              <a:spcBef>
                <a:spcPts val="100"/>
              </a:spcBef>
              <a:spcAft>
                <a:spcPts val="0"/>
              </a:spcAft>
              <a:buNone/>
            </a:pPr>
            <a:r>
              <a:rPr b="0" i="0" lang="ja-JP" sz="1800" u="none" cap="none" strike="noStrike">
                <a:solidFill>
                  <a:srgbClr val="000000"/>
                </a:solidFill>
                <a:latin typeface="Arial"/>
                <a:ea typeface="Arial"/>
                <a:cs typeface="Arial"/>
                <a:sym typeface="Arial"/>
              </a:rPr>
              <a:t>3 = ある程度の時間/一部の、何人かの生徒が参加している</a:t>
            </a:r>
            <a:endParaRPr/>
          </a:p>
          <a:p>
            <a:pPr indent="0" lvl="0" marL="12700" marR="0" rtl="0" algn="just">
              <a:lnSpc>
                <a:spcPct val="100000"/>
              </a:lnSpc>
              <a:spcBef>
                <a:spcPts val="100"/>
              </a:spcBef>
              <a:spcAft>
                <a:spcPts val="0"/>
              </a:spcAft>
              <a:buNone/>
            </a:pPr>
            <a:r>
              <a:rPr b="0" i="0" lang="ja-JP" sz="1800" u="none" cap="none" strike="noStrike">
                <a:solidFill>
                  <a:srgbClr val="000000"/>
                </a:solidFill>
                <a:latin typeface="Arial"/>
                <a:ea typeface="Arial"/>
                <a:cs typeface="Arial"/>
                <a:sym typeface="Arial"/>
              </a:rPr>
              <a:t>2 = 時々/数人の生徒が参加している</a:t>
            </a:r>
            <a:endParaRPr/>
          </a:p>
          <a:p>
            <a:pPr indent="0" lvl="0" marL="12700" marR="0" rtl="0" algn="just">
              <a:lnSpc>
                <a:spcPct val="100000"/>
              </a:lnSpc>
              <a:spcBef>
                <a:spcPts val="100"/>
              </a:spcBef>
              <a:spcAft>
                <a:spcPts val="0"/>
              </a:spcAft>
              <a:buNone/>
            </a:pPr>
            <a:r>
              <a:rPr b="0" i="0" lang="ja-JP" sz="1800" u="none" cap="none" strike="noStrike">
                <a:solidFill>
                  <a:srgbClr val="000000"/>
                </a:solidFill>
                <a:latin typeface="Arial"/>
                <a:ea typeface="Arial"/>
                <a:cs typeface="Arial"/>
                <a:sym typeface="Arial"/>
              </a:rPr>
              <a:t>1 = 一度も/誰も参加していない</a:t>
            </a:r>
            <a:endParaRPr/>
          </a:p>
          <a:p>
            <a:pPr indent="-171450" lvl="0" marL="298450" marR="0" rtl="0" algn="just">
              <a:lnSpc>
                <a:spcPct val="100000"/>
              </a:lnSpc>
              <a:spcBef>
                <a:spcPts val="100"/>
              </a:spcBef>
              <a:spcAft>
                <a:spcPts val="0"/>
              </a:spcAft>
              <a:buSzPts val="1800"/>
              <a:buFont typeface="Arial"/>
              <a:buNone/>
            </a:pPr>
            <a:r>
              <a:t/>
            </a:r>
            <a:endParaRPr b="0" i="0" sz="1800" u="none" cap="none" strike="noStrike">
              <a:solidFill>
                <a:srgbClr val="000000"/>
              </a:solidFill>
              <a:latin typeface="Arial"/>
              <a:ea typeface="Arial"/>
              <a:cs typeface="Arial"/>
              <a:sym typeface="Arial"/>
            </a:endParaRPr>
          </a:p>
          <a:p>
            <a:pPr indent="-171450" lvl="0" marL="298450" marR="0" rtl="0" algn="just">
              <a:lnSpc>
                <a:spcPct val="100000"/>
              </a:lnSpc>
              <a:spcBef>
                <a:spcPts val="100"/>
              </a:spcBef>
              <a:spcAft>
                <a:spcPts val="0"/>
              </a:spcAft>
              <a:buSzPts val="1800"/>
              <a:buFont typeface="Arial"/>
              <a:buNone/>
            </a:pPr>
            <a:r>
              <a:t/>
            </a:r>
            <a:endParaRPr b="0" i="0" sz="1800" u="none" cap="none" strike="noStrike">
              <a:solidFill>
                <a:srgbClr val="000000"/>
              </a:solidFill>
              <a:latin typeface="Arial"/>
              <a:ea typeface="Arial"/>
              <a:cs typeface="Arial"/>
              <a:sym typeface="Arial"/>
            </a:endParaRPr>
          </a:p>
          <a:p>
            <a:pPr indent="0" lvl="0" marL="12700" marR="0" rtl="0" algn="just">
              <a:lnSpc>
                <a:spcPct val="100000"/>
              </a:lnSpc>
              <a:spcBef>
                <a:spcPts val="100"/>
              </a:spcBef>
              <a:spcAft>
                <a:spcPts val="0"/>
              </a:spcAft>
              <a:buNone/>
            </a:pPr>
            <a:r>
              <a:t/>
            </a:r>
            <a:endParaRPr b="0" i="0" sz="1800" u="none" cap="none" strike="noStrike">
              <a:solidFill>
                <a:srgbClr val="000000"/>
              </a:solidFill>
              <a:latin typeface="Arial"/>
              <a:ea typeface="Arial"/>
              <a:cs typeface="Arial"/>
              <a:sym typeface="Arial"/>
            </a:endParaRPr>
          </a:p>
          <a:p>
            <a:pPr indent="-171450" lvl="0" marL="298450" marR="0" rtl="0" algn="just">
              <a:lnSpc>
                <a:spcPct val="100000"/>
              </a:lnSpc>
              <a:spcBef>
                <a:spcPts val="100"/>
              </a:spcBef>
              <a:spcAft>
                <a:spcPts val="0"/>
              </a:spcAft>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346" name="Google Shape;346;p42"/>
          <p:cNvSpPr txBox="1"/>
          <p:nvPr>
            <p:ph type="title"/>
          </p:nvPr>
        </p:nvSpPr>
        <p:spPr>
          <a:xfrm>
            <a:off x="835182" y="520700"/>
            <a:ext cx="8419149" cy="430887"/>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b="1" lang="ja-JP" sz="2800">
                <a:latin typeface="Arial"/>
                <a:ea typeface="Arial"/>
                <a:cs typeface="Arial"/>
                <a:sym typeface="Arial"/>
              </a:rPr>
              <a:t>２E:学級全体の学習参加 (評価基準)</a:t>
            </a:r>
            <a:endParaRPr/>
          </a:p>
        </p:txBody>
      </p:sp>
      <p:graphicFrame>
        <p:nvGraphicFramePr>
          <p:cNvPr id="347" name="Google Shape;347;p42"/>
          <p:cNvGraphicFramePr/>
          <p:nvPr/>
        </p:nvGraphicFramePr>
        <p:xfrm>
          <a:off x="491331" y="6701972"/>
          <a:ext cx="3000000" cy="3000000"/>
        </p:xfrm>
        <a:graphic>
          <a:graphicData uri="http://schemas.openxmlformats.org/drawingml/2006/table">
            <a:tbl>
              <a:tblPr bandRow="1" firstRow="1">
                <a:noFill/>
                <a:tableStyleId>{3EF0FFA9-5A66-4B0B-875F-FD15C3B2E318}</a:tableStyleId>
              </a:tblPr>
              <a:tblGrid>
                <a:gridCol w="2759350"/>
                <a:gridCol w="2080000"/>
                <a:gridCol w="2728925"/>
                <a:gridCol w="2593775"/>
                <a:gridCol w="3249150"/>
              </a:tblGrid>
              <a:tr h="590525">
                <a:tc>
                  <a:txBody>
                    <a:bodyPr/>
                    <a:lstStyle/>
                    <a:p>
                      <a:pPr indent="0" lvl="0" marL="0" marR="0" rtl="0" algn="ctr">
                        <a:lnSpc>
                          <a:spcPct val="100000"/>
                        </a:lnSpc>
                        <a:spcBef>
                          <a:spcPts val="0"/>
                        </a:spcBef>
                        <a:spcAft>
                          <a:spcPts val="0"/>
                        </a:spcAft>
                        <a:buSzPts val="1800"/>
                        <a:buFont typeface="Calibri"/>
                        <a:buNone/>
                      </a:pPr>
                      <a:r>
                        <a:t/>
                      </a:r>
                      <a:endParaRPr sz="1800" u="none" cap="none" strike="noStrike">
                        <a:latin typeface="Arial"/>
                        <a:ea typeface="Arial"/>
                        <a:cs typeface="Arial"/>
                        <a:sym typeface="Arial"/>
                      </a:endParaRPr>
                    </a:p>
                    <a:p>
                      <a:pPr indent="0" lvl="0" marL="639445" marR="0" rtl="0" algn="ctr">
                        <a:lnSpc>
                          <a:spcPct val="100000"/>
                        </a:lnSpc>
                        <a:spcBef>
                          <a:spcPts val="0"/>
                        </a:spcBef>
                        <a:spcAft>
                          <a:spcPts val="0"/>
                        </a:spcAft>
                        <a:buSzPts val="1800"/>
                        <a:buFont typeface="Arial"/>
                        <a:buNone/>
                      </a:pPr>
                      <a:r>
                        <a:rPr b="1" lang="ja-JP" sz="1800" u="none" cap="none" strike="noStrike">
                          <a:latin typeface="Arial"/>
                          <a:ea typeface="Arial"/>
                          <a:cs typeface="Arial"/>
                          <a:sym typeface="Arial"/>
                        </a:rPr>
                        <a:t>活動形式</a:t>
                      </a:r>
                      <a:endParaRPr sz="1800" u="none" cap="none" strike="noStrike">
                        <a:latin typeface="Arial"/>
                        <a:ea typeface="Arial"/>
                        <a:cs typeface="Arial"/>
                        <a:sym typeface="Arial"/>
                      </a:endParaRPr>
                    </a:p>
                  </a:txBody>
                  <a:tcPr marT="1900" marB="0" marR="0" marL="0">
                    <a:lnL cap="flat" cmpd="sng" w="12700">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SzPts val="1800"/>
                        <a:buFont typeface="Calibri"/>
                        <a:buNone/>
                      </a:pPr>
                      <a:r>
                        <a:t/>
                      </a:r>
                      <a:endParaRPr sz="1800" u="none" cap="none" strike="noStrike">
                        <a:latin typeface="Arial"/>
                        <a:ea typeface="Arial"/>
                        <a:cs typeface="Arial"/>
                        <a:sym typeface="Arial"/>
                      </a:endParaRPr>
                    </a:p>
                    <a:p>
                      <a:pPr indent="0" lvl="0" marL="0" marR="0" rtl="0" algn="ctr">
                        <a:lnSpc>
                          <a:spcPct val="100000"/>
                        </a:lnSpc>
                        <a:spcBef>
                          <a:spcPts val="0"/>
                        </a:spcBef>
                        <a:spcAft>
                          <a:spcPts val="0"/>
                        </a:spcAft>
                        <a:buSzPts val="1800"/>
                        <a:buFont typeface="Arial"/>
                        <a:buNone/>
                      </a:pPr>
                      <a:r>
                        <a:rPr b="1" lang="ja-JP" sz="1800" u="none" cap="none" strike="noStrike">
                          <a:latin typeface="Arial"/>
                          <a:ea typeface="Arial"/>
                          <a:cs typeface="Arial"/>
                          <a:sym typeface="Arial"/>
                        </a:rPr>
                        <a:t>対話カテゴリー</a:t>
                      </a:r>
                      <a:endParaRPr sz="1800" u="none" cap="none" strike="noStrike">
                        <a:latin typeface="Arial"/>
                        <a:ea typeface="Arial"/>
                        <a:cs typeface="Arial"/>
                        <a:sym typeface="Arial"/>
                      </a:endParaRPr>
                    </a:p>
                  </a:txBody>
                  <a:tcPr marT="190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53339" rtl="0" algn="l">
                        <a:lnSpc>
                          <a:spcPct val="120000"/>
                        </a:lnSpc>
                        <a:spcBef>
                          <a:spcPts val="0"/>
                        </a:spcBef>
                        <a:spcAft>
                          <a:spcPts val="0"/>
                        </a:spcAft>
                        <a:buSzPts val="1800"/>
                        <a:buFont typeface="Arial"/>
                        <a:buNone/>
                      </a:pPr>
                      <a:r>
                        <a:rPr b="1" lang="ja-JP" sz="1800" u="none" cap="none" strike="noStrike">
                          <a:latin typeface="Arial"/>
                          <a:ea typeface="Arial"/>
                          <a:cs typeface="Arial"/>
                          <a:sym typeface="Arial"/>
                        </a:rPr>
                        <a:t>学習者はどのくらいの頻度で発言していますか。</a:t>
                      </a:r>
                      <a:endParaRPr sz="1800" u="none" cap="none" strike="noStrike">
                        <a:latin typeface="Arial"/>
                        <a:ea typeface="Arial"/>
                        <a:cs typeface="Arial"/>
                        <a:sym typeface="Arial"/>
                      </a:endParaRPr>
                    </a:p>
                  </a:txBody>
                  <a:tcPr marT="10415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38100" lvl="0" marL="0" marR="40640" rtl="0" algn="l">
                        <a:lnSpc>
                          <a:spcPct val="120000"/>
                        </a:lnSpc>
                        <a:spcBef>
                          <a:spcPts val="0"/>
                        </a:spcBef>
                        <a:spcAft>
                          <a:spcPts val="0"/>
                        </a:spcAft>
                        <a:buSzPts val="1800"/>
                        <a:buFont typeface="Arial"/>
                        <a:buNone/>
                      </a:pPr>
                      <a:r>
                        <a:rPr b="1" lang="ja-JP" sz="1800" u="none" cap="none" strike="noStrike">
                          <a:latin typeface="Arial"/>
                          <a:ea typeface="Arial"/>
                          <a:cs typeface="Arial"/>
                          <a:sym typeface="Arial"/>
                        </a:rPr>
                        <a:t>何人の学習者が参加していますか。</a:t>
                      </a:r>
                      <a:endParaRPr sz="1800" u="none" cap="none" strike="noStrike">
                        <a:latin typeface="Arial"/>
                        <a:ea typeface="Arial"/>
                        <a:cs typeface="Arial"/>
                        <a:sym typeface="Arial"/>
                      </a:endParaRPr>
                    </a:p>
                  </a:txBody>
                  <a:tcPr marT="10415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800"/>
                        <a:buFont typeface="Calibri"/>
                        <a:buNone/>
                      </a:pPr>
                      <a:r>
                        <a:t/>
                      </a:r>
                      <a:endParaRPr sz="1800" u="none" cap="none" strike="noStrike">
                        <a:latin typeface="Arial"/>
                        <a:ea typeface="Arial"/>
                        <a:cs typeface="Arial"/>
                        <a:sym typeface="Arial"/>
                      </a:endParaRPr>
                    </a:p>
                    <a:p>
                      <a:pPr indent="0" lvl="0" marL="119379" marR="0" rtl="0" algn="l">
                        <a:lnSpc>
                          <a:spcPct val="100000"/>
                        </a:lnSpc>
                        <a:spcBef>
                          <a:spcPts val="0"/>
                        </a:spcBef>
                        <a:spcAft>
                          <a:spcPts val="0"/>
                        </a:spcAft>
                        <a:buSzPts val="1800"/>
                        <a:buFont typeface="Arial"/>
                        <a:buNone/>
                      </a:pPr>
                      <a:r>
                        <a:rPr b="1" lang="ja-JP" sz="1800" u="none" cap="none" strike="noStrike">
                          <a:latin typeface="Arial"/>
                          <a:ea typeface="Arial"/>
                          <a:cs typeface="Arial"/>
                          <a:sym typeface="Arial"/>
                        </a:rPr>
                        <a:t>発言は長いですか、短いですか。</a:t>
                      </a:r>
                      <a:endParaRPr sz="1800" u="none" cap="none" strike="noStrike">
                        <a:latin typeface="Arial"/>
                        <a:ea typeface="Arial"/>
                        <a:cs typeface="Arial"/>
                        <a:sym typeface="Arial"/>
                      </a:endParaRPr>
                    </a:p>
                  </a:txBody>
                  <a:tcPr marT="190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705175">
                <a:tc rowSpan="2">
                  <a:txBody>
                    <a:bodyPr/>
                    <a:lstStyle/>
                    <a:p>
                      <a:pPr indent="0" lvl="0" marL="76200" marR="0" rtl="0" algn="l">
                        <a:lnSpc>
                          <a:spcPct val="100000"/>
                        </a:lnSpc>
                        <a:spcBef>
                          <a:spcPts val="0"/>
                        </a:spcBef>
                        <a:spcAft>
                          <a:spcPts val="0"/>
                        </a:spcAft>
                        <a:buNone/>
                      </a:pPr>
                      <a:r>
                        <a:rPr b="1" lang="ja-JP" sz="1800" u="none" cap="none" strike="noStrike">
                          <a:latin typeface="Arial"/>
                          <a:ea typeface="Arial"/>
                          <a:cs typeface="Arial"/>
                          <a:sym typeface="Arial"/>
                        </a:rPr>
                        <a:t>1)</a:t>
                      </a:r>
                      <a:endParaRPr sz="1800" u="none" cap="none" strike="noStrike">
                        <a:latin typeface="Arial"/>
                        <a:ea typeface="Arial"/>
                        <a:cs typeface="Arial"/>
                        <a:sym typeface="Arial"/>
                      </a:endParaRPr>
                    </a:p>
                  </a:txBody>
                  <a:tcPr marT="5970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67945" marR="0" rtl="0" algn="l">
                        <a:lnSpc>
                          <a:spcPct val="100000"/>
                        </a:lnSpc>
                        <a:spcBef>
                          <a:spcPts val="0"/>
                        </a:spcBef>
                        <a:spcAft>
                          <a:spcPts val="0"/>
                        </a:spcAft>
                        <a:buNone/>
                      </a:pPr>
                      <a:r>
                        <a:rPr lang="ja-JP" sz="1800" u="none" cap="none" strike="noStrike">
                          <a:latin typeface="Arial"/>
                          <a:ea typeface="Arial"/>
                          <a:cs typeface="Arial"/>
                          <a:sym typeface="Arial"/>
                        </a:rPr>
                        <a:t>(B)</a:t>
                      </a:r>
                      <a:endParaRPr sz="1800" u="none" cap="none" strike="noStrike">
                        <a:latin typeface="Arial"/>
                        <a:ea typeface="Arial"/>
                        <a:cs typeface="Arial"/>
                        <a:sym typeface="Arial"/>
                      </a:endParaRPr>
                    </a:p>
                  </a:txBody>
                  <a:tcPr marT="5970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800" u="none" cap="none" strike="noStrike">
                        <a:latin typeface="Arial"/>
                        <a:ea typeface="Arial"/>
                        <a:cs typeface="Arial"/>
                        <a:sym typeface="Arial"/>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800" u="none" cap="none" strike="noStrike">
                        <a:latin typeface="Arial"/>
                        <a:ea typeface="Arial"/>
                        <a:cs typeface="Arial"/>
                        <a:sym typeface="Arial"/>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800" u="none" cap="none" strike="noStrike">
                        <a:latin typeface="Arial"/>
                        <a:ea typeface="Arial"/>
                        <a:cs typeface="Arial"/>
                        <a:sym typeface="Arial"/>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633525">
                <a:tc vMerge="1"/>
                <a:tc>
                  <a:txBody>
                    <a:bodyPr/>
                    <a:lstStyle/>
                    <a:p>
                      <a:pPr indent="0" lvl="0" marL="67945" marR="0" rtl="0" algn="l">
                        <a:lnSpc>
                          <a:spcPct val="100000"/>
                        </a:lnSpc>
                        <a:spcBef>
                          <a:spcPts val="0"/>
                        </a:spcBef>
                        <a:spcAft>
                          <a:spcPts val="0"/>
                        </a:spcAft>
                        <a:buNone/>
                      </a:pPr>
                      <a:r>
                        <a:rPr lang="ja-JP" sz="1800" u="none" cap="none" strike="noStrike">
                          <a:latin typeface="Arial"/>
                          <a:ea typeface="Arial"/>
                          <a:cs typeface="Arial"/>
                          <a:sym typeface="Arial"/>
                        </a:rPr>
                        <a:t>(CH)</a:t>
                      </a:r>
                      <a:endParaRPr sz="1800" u="none" cap="none" strike="noStrike">
                        <a:latin typeface="Arial"/>
                        <a:ea typeface="Arial"/>
                        <a:cs typeface="Arial"/>
                        <a:sym typeface="Arial"/>
                      </a:endParaRPr>
                    </a:p>
                  </a:txBody>
                  <a:tcPr marT="5970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800" u="none" cap="none" strike="noStrike">
                        <a:latin typeface="Arial"/>
                        <a:ea typeface="Arial"/>
                        <a:cs typeface="Arial"/>
                        <a:sym typeface="Arial"/>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800" u="none" cap="none" strike="noStrike">
                        <a:latin typeface="Arial"/>
                        <a:ea typeface="Arial"/>
                        <a:cs typeface="Arial"/>
                        <a:sym typeface="Arial"/>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800" u="none" cap="none" strike="noStrike">
                        <a:latin typeface="Arial"/>
                        <a:ea typeface="Arial"/>
                        <a:cs typeface="Arial"/>
                        <a:sym typeface="Arial"/>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693875">
                <a:tc rowSpan="2">
                  <a:txBody>
                    <a:bodyPr/>
                    <a:lstStyle/>
                    <a:p>
                      <a:pPr indent="0" lvl="0" marL="63500" marR="0" rtl="0" algn="l">
                        <a:lnSpc>
                          <a:spcPct val="100000"/>
                        </a:lnSpc>
                        <a:spcBef>
                          <a:spcPts val="0"/>
                        </a:spcBef>
                        <a:spcAft>
                          <a:spcPts val="0"/>
                        </a:spcAft>
                        <a:buNone/>
                      </a:pPr>
                      <a:r>
                        <a:rPr b="1" lang="ja-JP" sz="1800" u="none" cap="none" strike="noStrike">
                          <a:latin typeface="Arial"/>
                          <a:ea typeface="Arial"/>
                          <a:cs typeface="Arial"/>
                          <a:sym typeface="Arial"/>
                        </a:rPr>
                        <a:t>2)</a:t>
                      </a:r>
                      <a:endParaRPr sz="1800" u="none" cap="none" strike="noStrike">
                        <a:latin typeface="Arial"/>
                        <a:ea typeface="Arial"/>
                        <a:cs typeface="Arial"/>
                        <a:sym typeface="Arial"/>
                      </a:endParaRPr>
                    </a:p>
                  </a:txBody>
                  <a:tcPr marT="5970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67945" marR="0" rtl="0" algn="l">
                        <a:lnSpc>
                          <a:spcPct val="100000"/>
                        </a:lnSpc>
                        <a:spcBef>
                          <a:spcPts val="0"/>
                        </a:spcBef>
                        <a:spcAft>
                          <a:spcPts val="0"/>
                        </a:spcAft>
                        <a:buNone/>
                      </a:pPr>
                      <a:r>
                        <a:rPr lang="ja-JP" sz="1800" u="none" cap="none" strike="noStrike">
                          <a:latin typeface="Arial"/>
                          <a:ea typeface="Arial"/>
                          <a:cs typeface="Arial"/>
                          <a:sym typeface="Arial"/>
                        </a:rPr>
                        <a:t>(B)</a:t>
                      </a:r>
                      <a:endParaRPr sz="1800" u="none" cap="none" strike="noStrike">
                        <a:latin typeface="Arial"/>
                        <a:ea typeface="Arial"/>
                        <a:cs typeface="Arial"/>
                        <a:sym typeface="Arial"/>
                      </a:endParaRPr>
                    </a:p>
                  </a:txBody>
                  <a:tcPr marT="5970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800" u="none" cap="none" strike="noStrike">
                        <a:latin typeface="Arial"/>
                        <a:ea typeface="Arial"/>
                        <a:cs typeface="Arial"/>
                        <a:sym typeface="Arial"/>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800" u="none" cap="none" strike="noStrike">
                        <a:latin typeface="Arial"/>
                        <a:ea typeface="Arial"/>
                        <a:cs typeface="Arial"/>
                        <a:sym typeface="Arial"/>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800" u="none" cap="none" strike="noStrike">
                        <a:latin typeface="Arial"/>
                        <a:ea typeface="Arial"/>
                        <a:cs typeface="Arial"/>
                        <a:sym typeface="Arial"/>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626000">
                <a:tc vMerge="1"/>
                <a:tc>
                  <a:txBody>
                    <a:bodyPr/>
                    <a:lstStyle/>
                    <a:p>
                      <a:pPr indent="0" lvl="0" marL="67945" marR="0" rtl="0" algn="l">
                        <a:lnSpc>
                          <a:spcPct val="100000"/>
                        </a:lnSpc>
                        <a:spcBef>
                          <a:spcPts val="0"/>
                        </a:spcBef>
                        <a:spcAft>
                          <a:spcPts val="0"/>
                        </a:spcAft>
                        <a:buNone/>
                      </a:pPr>
                      <a:r>
                        <a:rPr lang="ja-JP" sz="1800" u="none" cap="none" strike="noStrike">
                          <a:latin typeface="Arial"/>
                          <a:ea typeface="Arial"/>
                          <a:cs typeface="Arial"/>
                          <a:sym typeface="Arial"/>
                        </a:rPr>
                        <a:t>(CH)</a:t>
                      </a:r>
                      <a:endParaRPr sz="1800" u="none" cap="none" strike="noStrike">
                        <a:latin typeface="Arial"/>
                        <a:ea typeface="Arial"/>
                        <a:cs typeface="Arial"/>
                        <a:sym typeface="Arial"/>
                      </a:endParaRPr>
                    </a:p>
                  </a:txBody>
                  <a:tcPr marT="53975"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800" u="none" cap="none" strike="noStrike">
                        <a:latin typeface="Arial"/>
                        <a:ea typeface="Arial"/>
                        <a:cs typeface="Arial"/>
                        <a:sym typeface="Arial"/>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800" u="none" cap="none" strike="noStrike">
                        <a:latin typeface="Arial"/>
                        <a:ea typeface="Arial"/>
                        <a:cs typeface="Arial"/>
                        <a:sym typeface="Arial"/>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800" u="none" cap="none" strike="noStrike">
                        <a:latin typeface="Arial"/>
                        <a:ea typeface="Arial"/>
                        <a:cs typeface="Arial"/>
                        <a:sym typeface="Arial"/>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351" name="Shape 351"/>
        <p:cNvGrpSpPr/>
        <p:nvPr/>
      </p:nvGrpSpPr>
      <p:grpSpPr>
        <a:xfrm>
          <a:off x="0" y="0"/>
          <a:ext cx="0" cy="0"/>
          <a:chOff x="0" y="0"/>
          <a:chExt cx="0" cy="0"/>
        </a:xfrm>
      </p:grpSpPr>
      <p:sp>
        <p:nvSpPr>
          <p:cNvPr id="352" name="Google Shape;352;p43"/>
          <p:cNvSpPr txBox="1"/>
          <p:nvPr/>
        </p:nvSpPr>
        <p:spPr>
          <a:xfrm>
            <a:off x="835182" y="1435099"/>
            <a:ext cx="12457749" cy="1738938"/>
          </a:xfrm>
          <a:prstGeom prst="rect">
            <a:avLst/>
          </a:prstGeom>
          <a:noFill/>
          <a:ln>
            <a:noFill/>
          </a:ln>
        </p:spPr>
        <p:txBody>
          <a:bodyPr anchorCtr="0" anchor="t" bIns="0" lIns="0" spcFirstLastPara="1" rIns="0" wrap="square" tIns="12700">
            <a:spAutoFit/>
          </a:bodyPr>
          <a:lstStyle/>
          <a:p>
            <a:pPr indent="0" lvl="0" marL="12700" marR="0" rtl="0" algn="just">
              <a:lnSpc>
                <a:spcPct val="100000"/>
              </a:lnSpc>
              <a:spcBef>
                <a:spcPts val="0"/>
              </a:spcBef>
              <a:spcAft>
                <a:spcPts val="0"/>
              </a:spcAft>
              <a:buClr>
                <a:srgbClr val="000000"/>
              </a:buClr>
              <a:buSzPts val="1800"/>
              <a:buFont typeface="Arial"/>
              <a:buNone/>
            </a:pPr>
            <a:r>
              <a:rPr b="0" i="0" lang="ja-JP" sz="1800" u="none" cap="none" strike="noStrike">
                <a:solidFill>
                  <a:srgbClr val="000000"/>
                </a:solidFill>
                <a:latin typeface="Arial"/>
                <a:ea typeface="Arial"/>
                <a:cs typeface="Arial"/>
                <a:sym typeface="Arial"/>
              </a:rPr>
              <a:t>　これも、学習者の参加度を測ることができるツールです。また、対話ルールが使用されているかどうかを評価する方法もあります。</a:t>
            </a:r>
            <a:endParaRPr b="0" i="0" sz="1800" u="none" cap="none" strike="noStrike">
              <a:solidFill>
                <a:srgbClr val="000000"/>
              </a:solidFill>
              <a:latin typeface="Arial"/>
              <a:ea typeface="Arial"/>
              <a:cs typeface="Arial"/>
              <a:sym typeface="Arial"/>
            </a:endParaRPr>
          </a:p>
          <a:p>
            <a:pPr indent="0" lvl="0" marL="12700" marR="0" rtl="0" algn="just">
              <a:lnSpc>
                <a:spcPct val="100000"/>
              </a:lnSpc>
              <a:spcBef>
                <a:spcPts val="100"/>
              </a:spcBef>
              <a:spcAft>
                <a:spcPts val="0"/>
              </a:spcAft>
              <a:buClr>
                <a:srgbClr val="000000"/>
              </a:buClr>
              <a:buSzPts val="1800"/>
              <a:buFont typeface="Arial"/>
              <a:buNone/>
            </a:pPr>
            <a:r>
              <a:rPr b="0" i="0" lang="ja-JP" sz="1800" u="none" cap="none" strike="noStrike">
                <a:solidFill>
                  <a:srgbClr val="000000"/>
                </a:solidFill>
                <a:latin typeface="Arial"/>
                <a:ea typeface="Arial"/>
                <a:cs typeface="Arial"/>
                <a:sym typeface="Arial"/>
              </a:rPr>
              <a:t>使いかた</a:t>
            </a:r>
            <a:endParaRPr b="0" i="0" sz="1800" u="none" cap="none" strike="noStrike">
              <a:solidFill>
                <a:srgbClr val="000000"/>
              </a:solidFill>
              <a:latin typeface="Arial"/>
              <a:ea typeface="Arial"/>
              <a:cs typeface="Arial"/>
              <a:sym typeface="Arial"/>
            </a:endParaRPr>
          </a:p>
          <a:p>
            <a:pPr indent="-285750" lvl="0" marL="298450" marR="0" rtl="0" algn="just">
              <a:lnSpc>
                <a:spcPct val="100000"/>
              </a:lnSpc>
              <a:spcBef>
                <a:spcPts val="100"/>
              </a:spcBef>
              <a:spcAft>
                <a:spcPts val="0"/>
              </a:spcAft>
              <a:buClr>
                <a:srgbClr val="000000"/>
              </a:buClr>
              <a:buSzPts val="1800"/>
              <a:buFont typeface="Arial"/>
              <a:buChar char="•"/>
            </a:pPr>
            <a:r>
              <a:rPr b="0" i="0" lang="ja-JP" sz="1800" u="none" cap="none" strike="noStrike">
                <a:solidFill>
                  <a:srgbClr val="000000"/>
                </a:solidFill>
                <a:latin typeface="Arial"/>
                <a:ea typeface="Arial"/>
                <a:cs typeface="Arial"/>
                <a:sym typeface="Arial"/>
              </a:rPr>
              <a:t>このツールは、授業全体、またはさまざまな活動で使用することができます。</a:t>
            </a:r>
            <a:endParaRPr/>
          </a:p>
          <a:p>
            <a:pPr indent="-285750" lvl="0" marL="298450" marR="0" rtl="0" algn="just">
              <a:lnSpc>
                <a:spcPct val="100000"/>
              </a:lnSpc>
              <a:spcBef>
                <a:spcPts val="100"/>
              </a:spcBef>
              <a:spcAft>
                <a:spcPts val="0"/>
              </a:spcAft>
              <a:buClr>
                <a:srgbClr val="000000"/>
              </a:buClr>
              <a:buSzPts val="1800"/>
              <a:buFont typeface="Arial"/>
              <a:buChar char="•"/>
            </a:pPr>
            <a:r>
              <a:rPr b="0" i="0" lang="ja-JP" sz="1800" u="none" cap="none" strike="noStrike">
                <a:solidFill>
                  <a:srgbClr val="000000"/>
                </a:solidFill>
                <a:latin typeface="Arial"/>
                <a:ea typeface="Arial"/>
                <a:cs typeface="Arial"/>
                <a:sym typeface="Arial"/>
              </a:rPr>
              <a:t>あなたの学級で、あるいは同僚の授業を観察する際に使用することができます。</a:t>
            </a:r>
            <a:endParaRPr/>
          </a:p>
          <a:p>
            <a:pPr indent="-285750" lvl="0" marL="298450" marR="0" rtl="0" algn="just">
              <a:lnSpc>
                <a:spcPct val="100000"/>
              </a:lnSpc>
              <a:spcBef>
                <a:spcPts val="100"/>
              </a:spcBef>
              <a:spcAft>
                <a:spcPts val="0"/>
              </a:spcAft>
              <a:buClr>
                <a:srgbClr val="000000"/>
              </a:buClr>
              <a:buSzPts val="1800"/>
              <a:buFont typeface="Arial"/>
              <a:buChar char="•"/>
            </a:pPr>
            <a:r>
              <a:rPr b="0" i="0" lang="ja-JP" sz="1800" u="none" cap="none" strike="noStrike">
                <a:solidFill>
                  <a:srgbClr val="000000"/>
                </a:solidFill>
                <a:latin typeface="Arial"/>
                <a:ea typeface="Arial"/>
                <a:cs typeface="Arial"/>
                <a:sym typeface="Arial"/>
              </a:rPr>
              <a:t>各カテゴリーの記述に目を通し、あなたが今観察した授業に最も当てはまるものを選んでください。</a:t>
            </a:r>
            <a:endParaRPr b="0" i="0" sz="1800" u="none" cap="none" strike="noStrike">
              <a:solidFill>
                <a:srgbClr val="000000"/>
              </a:solidFill>
              <a:latin typeface="Arial"/>
              <a:ea typeface="Arial"/>
              <a:cs typeface="Arial"/>
              <a:sym typeface="Arial"/>
            </a:endParaRPr>
          </a:p>
          <a:p>
            <a:pPr indent="-171450" lvl="0" marL="298450" marR="0" rtl="0" algn="just">
              <a:lnSpc>
                <a:spcPct val="100000"/>
              </a:lnSpc>
              <a:spcBef>
                <a:spcPts val="100"/>
              </a:spcBef>
              <a:spcAft>
                <a:spcPts val="0"/>
              </a:spcAft>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353" name="Google Shape;353;p43"/>
          <p:cNvSpPr txBox="1"/>
          <p:nvPr>
            <p:ph type="title"/>
          </p:nvPr>
        </p:nvSpPr>
        <p:spPr>
          <a:xfrm>
            <a:off x="835182" y="520700"/>
            <a:ext cx="8419149" cy="430887"/>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b="1" lang="ja-JP" sz="2800">
                <a:latin typeface="Arial"/>
                <a:ea typeface="Arial"/>
                <a:cs typeface="Arial"/>
                <a:sym typeface="Arial"/>
              </a:rPr>
              <a:t>２F:学習者の参加と対話ルールの評価基準</a:t>
            </a:r>
            <a:endParaRPr/>
          </a:p>
        </p:txBody>
      </p:sp>
      <p:graphicFrame>
        <p:nvGraphicFramePr>
          <p:cNvPr id="354" name="Google Shape;354;p43"/>
          <p:cNvGraphicFramePr/>
          <p:nvPr/>
        </p:nvGraphicFramePr>
        <p:xfrm>
          <a:off x="338931" y="3272514"/>
          <a:ext cx="3000000" cy="3000000"/>
        </p:xfrm>
        <a:graphic>
          <a:graphicData uri="http://schemas.openxmlformats.org/drawingml/2006/table">
            <a:tbl>
              <a:tblPr>
                <a:noFill/>
                <a:tableStyleId>{8217F45E-1BD5-4D10-9B2A-2295BC520F5E}</a:tableStyleId>
              </a:tblPr>
              <a:tblGrid>
                <a:gridCol w="1841875"/>
                <a:gridCol w="3489075"/>
                <a:gridCol w="3608725"/>
                <a:gridCol w="4422450"/>
              </a:tblGrid>
              <a:tr h="318825">
                <a:tc>
                  <a:txBody>
                    <a:bodyPr/>
                    <a:lstStyle/>
                    <a:p>
                      <a:pPr indent="0" lvl="0" marL="0" marR="272415" rtl="0" algn="ctr">
                        <a:lnSpc>
                          <a:spcPct val="100000"/>
                        </a:lnSpc>
                        <a:spcBef>
                          <a:spcPts val="0"/>
                        </a:spcBef>
                        <a:spcAft>
                          <a:spcPts val="0"/>
                        </a:spcAft>
                        <a:buSzPts val="1600"/>
                        <a:buFont typeface="Arial"/>
                        <a:buNone/>
                      </a:pPr>
                      <a:r>
                        <a:rPr lang="ja-JP" sz="1600" u="none" cap="none" strike="noStrike">
                          <a:latin typeface="Arial"/>
                          <a:ea typeface="Arial"/>
                          <a:cs typeface="Arial"/>
                          <a:sym typeface="Arial"/>
                        </a:rPr>
                        <a:t>区分</a:t>
                      </a:r>
                      <a:endParaRPr sz="1600" u="none" cap="none" strike="noStrike">
                        <a:latin typeface="Arial"/>
                        <a:ea typeface="Arial"/>
                        <a:cs typeface="Arial"/>
                        <a:sym typeface="Arial"/>
                      </a:endParaRPr>
                    </a:p>
                  </a:txBody>
                  <a:tcPr marT="7265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850264" marR="0" rtl="0" algn="l">
                        <a:lnSpc>
                          <a:spcPct val="100000"/>
                        </a:lnSpc>
                        <a:spcBef>
                          <a:spcPts val="0"/>
                        </a:spcBef>
                        <a:spcAft>
                          <a:spcPts val="0"/>
                        </a:spcAft>
                        <a:buSzPts val="1600"/>
                        <a:buFont typeface="Arial"/>
                        <a:buNone/>
                      </a:pPr>
                      <a:r>
                        <a:rPr lang="ja-JP" sz="1600" u="none" cap="none" strike="noStrike">
                          <a:latin typeface="Arial"/>
                          <a:ea typeface="Arial"/>
                          <a:cs typeface="Arial"/>
                          <a:sym typeface="Arial"/>
                        </a:rPr>
                        <a:t>0: わからない</a:t>
                      </a:r>
                      <a:endParaRPr sz="1600" u="none" cap="none" strike="noStrike">
                        <a:latin typeface="Arial"/>
                        <a:ea typeface="Arial"/>
                        <a:cs typeface="Arial"/>
                        <a:sym typeface="Arial"/>
                      </a:endParaRPr>
                    </a:p>
                  </a:txBody>
                  <a:tcPr marT="7265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SzPts val="1600"/>
                        <a:buFont typeface="Arial"/>
                        <a:buNone/>
                      </a:pPr>
                      <a:r>
                        <a:rPr lang="ja-JP" sz="1600" u="none" cap="none" strike="noStrike">
                          <a:latin typeface="Arial"/>
                          <a:ea typeface="Arial"/>
                          <a:cs typeface="Arial"/>
                          <a:sym typeface="Arial"/>
                        </a:rPr>
                        <a:t>1: 教師主導</a:t>
                      </a:r>
                      <a:endParaRPr sz="1600" u="none" cap="none" strike="noStrike">
                        <a:latin typeface="Arial"/>
                        <a:ea typeface="Arial"/>
                        <a:cs typeface="Arial"/>
                        <a:sym typeface="Arial"/>
                      </a:endParaRPr>
                    </a:p>
                  </a:txBody>
                  <a:tcPr marT="7265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385445" marR="0" rtl="0" algn="l">
                        <a:lnSpc>
                          <a:spcPct val="100000"/>
                        </a:lnSpc>
                        <a:spcBef>
                          <a:spcPts val="0"/>
                        </a:spcBef>
                        <a:spcAft>
                          <a:spcPts val="0"/>
                        </a:spcAft>
                        <a:buSzPts val="1600"/>
                        <a:buFont typeface="Arial"/>
                        <a:buNone/>
                      </a:pPr>
                      <a:r>
                        <a:rPr lang="ja-JP" sz="1600" u="none" cap="none" strike="noStrike">
                          <a:latin typeface="Arial"/>
                          <a:ea typeface="Arial"/>
                          <a:cs typeface="Arial"/>
                          <a:sym typeface="Arial"/>
                        </a:rPr>
                        <a:t>2: 教師主導で学習者が参加</a:t>
                      </a:r>
                      <a:endParaRPr sz="1600" u="none" cap="none" strike="noStrike">
                        <a:latin typeface="Arial"/>
                        <a:ea typeface="Arial"/>
                        <a:cs typeface="Arial"/>
                        <a:sym typeface="Arial"/>
                      </a:endParaRPr>
                    </a:p>
                  </a:txBody>
                  <a:tcPr marT="7265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3608725">
                <a:tc>
                  <a:txBody>
                    <a:bodyPr/>
                    <a:lstStyle/>
                    <a:p>
                      <a:pPr indent="0" lvl="0" marL="0" marR="0" rtl="0" algn="l">
                        <a:lnSpc>
                          <a:spcPct val="100000"/>
                        </a:lnSpc>
                        <a:spcBef>
                          <a:spcPts val="0"/>
                        </a:spcBef>
                        <a:spcAft>
                          <a:spcPts val="0"/>
                        </a:spcAft>
                        <a:buSzPts val="1600"/>
                        <a:buFont typeface="Calibri"/>
                        <a:buNone/>
                      </a:pPr>
                      <a:r>
                        <a:t/>
                      </a:r>
                      <a:endParaRPr sz="1600" u="none" cap="none" strike="noStrike">
                        <a:latin typeface="Arial"/>
                        <a:ea typeface="Arial"/>
                        <a:cs typeface="Arial"/>
                        <a:sym typeface="Arial"/>
                      </a:endParaRPr>
                    </a:p>
                    <a:p>
                      <a:pPr indent="0" lvl="0" marL="0" marR="0" rtl="0" algn="l">
                        <a:lnSpc>
                          <a:spcPct val="100000"/>
                        </a:lnSpc>
                        <a:spcBef>
                          <a:spcPts val="0"/>
                        </a:spcBef>
                        <a:spcAft>
                          <a:spcPts val="0"/>
                        </a:spcAft>
                        <a:buSzPts val="1600"/>
                        <a:buFont typeface="Calibri"/>
                        <a:buNone/>
                      </a:pPr>
                      <a:r>
                        <a:t/>
                      </a:r>
                      <a:endParaRPr sz="1600" u="none" cap="none" strike="noStrike">
                        <a:latin typeface="Arial"/>
                        <a:ea typeface="Arial"/>
                        <a:cs typeface="Arial"/>
                        <a:sym typeface="Arial"/>
                      </a:endParaRPr>
                    </a:p>
                    <a:p>
                      <a:pPr indent="0" lvl="0" marL="0" marR="0" rtl="0" algn="l">
                        <a:lnSpc>
                          <a:spcPct val="100000"/>
                        </a:lnSpc>
                        <a:spcBef>
                          <a:spcPts val="0"/>
                        </a:spcBef>
                        <a:spcAft>
                          <a:spcPts val="0"/>
                        </a:spcAft>
                        <a:buSzPts val="1600"/>
                        <a:buFont typeface="Calibri"/>
                        <a:buNone/>
                      </a:pPr>
                      <a:r>
                        <a:t/>
                      </a:r>
                      <a:endParaRPr sz="1600" u="none" cap="none" strike="noStrike">
                        <a:latin typeface="Arial"/>
                        <a:ea typeface="Arial"/>
                        <a:cs typeface="Arial"/>
                        <a:sym typeface="Arial"/>
                      </a:endParaRPr>
                    </a:p>
                    <a:p>
                      <a:pPr indent="0" lvl="0" marL="0" marR="0" rtl="0" algn="l">
                        <a:lnSpc>
                          <a:spcPct val="100000"/>
                        </a:lnSpc>
                        <a:spcBef>
                          <a:spcPts val="0"/>
                        </a:spcBef>
                        <a:spcAft>
                          <a:spcPts val="0"/>
                        </a:spcAft>
                        <a:buSzPts val="1600"/>
                        <a:buFont typeface="Calibri"/>
                        <a:buNone/>
                      </a:pPr>
                      <a:r>
                        <a:t/>
                      </a:r>
                      <a:endParaRPr sz="1600" u="none" cap="none" strike="noStrike">
                        <a:latin typeface="Arial"/>
                        <a:ea typeface="Arial"/>
                        <a:cs typeface="Arial"/>
                        <a:sym typeface="Arial"/>
                      </a:endParaRPr>
                    </a:p>
                    <a:p>
                      <a:pPr indent="0" lvl="0" marL="0" marR="0" rtl="0" algn="l">
                        <a:lnSpc>
                          <a:spcPct val="100000"/>
                        </a:lnSpc>
                        <a:spcBef>
                          <a:spcPts val="0"/>
                        </a:spcBef>
                        <a:spcAft>
                          <a:spcPts val="0"/>
                        </a:spcAft>
                        <a:buSzPts val="1600"/>
                        <a:buFont typeface="Calibri"/>
                        <a:buNone/>
                      </a:pPr>
                      <a:r>
                        <a:t/>
                      </a:r>
                      <a:endParaRPr sz="1600" u="none" cap="none" strike="noStrike">
                        <a:latin typeface="Arial"/>
                        <a:ea typeface="Arial"/>
                        <a:cs typeface="Arial"/>
                        <a:sym typeface="Arial"/>
                      </a:endParaRPr>
                    </a:p>
                    <a:p>
                      <a:pPr indent="0" lvl="0" marL="0" marR="208279" rtl="0" algn="l">
                        <a:lnSpc>
                          <a:spcPct val="121700"/>
                        </a:lnSpc>
                        <a:spcBef>
                          <a:spcPts val="0"/>
                        </a:spcBef>
                        <a:spcAft>
                          <a:spcPts val="0"/>
                        </a:spcAft>
                        <a:buSzPts val="1600"/>
                        <a:buFont typeface="Arial"/>
                        <a:buNone/>
                      </a:pPr>
                      <a:r>
                        <a:rPr lang="ja-JP" sz="1600" u="none" cap="none" strike="noStrike">
                          <a:latin typeface="Arial"/>
                          <a:ea typeface="Arial"/>
                          <a:cs typeface="Arial"/>
                          <a:sym typeface="Arial"/>
                        </a:rPr>
                        <a:t>　学習者の参加</a:t>
                      </a:r>
                      <a:endParaRPr sz="1600" u="none" cap="none" strike="noStrike">
                        <a:latin typeface="Arial"/>
                        <a:ea typeface="Arial"/>
                        <a:cs typeface="Arial"/>
                        <a:sym typeface="Arial"/>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600"/>
                        <a:buFont typeface="Calibri"/>
                        <a:buNone/>
                      </a:pPr>
                      <a:r>
                        <a:t/>
                      </a:r>
                      <a:endParaRPr sz="1600" u="none" cap="none" strike="noStrike">
                        <a:latin typeface="Arial"/>
                        <a:ea typeface="Arial"/>
                        <a:cs typeface="Arial"/>
                        <a:sym typeface="Arial"/>
                      </a:endParaRPr>
                    </a:p>
                    <a:p>
                      <a:pPr indent="0" lvl="0" marL="36195" marR="480059" rtl="0" algn="l">
                        <a:lnSpc>
                          <a:spcPct val="102299"/>
                        </a:lnSpc>
                        <a:spcBef>
                          <a:spcPts val="0"/>
                        </a:spcBef>
                        <a:spcAft>
                          <a:spcPts val="0"/>
                        </a:spcAft>
                        <a:buSzPts val="1600"/>
                        <a:buFont typeface="Arial"/>
                        <a:buNone/>
                      </a:pPr>
                      <a:r>
                        <a:rPr lang="ja-JP" sz="1600" u="none" cap="none" strike="noStrike">
                          <a:latin typeface="Arial"/>
                          <a:ea typeface="Arial"/>
                          <a:cs typeface="Arial"/>
                          <a:sym typeface="Arial"/>
                        </a:rPr>
                        <a:t>学級全体やグループ活動における開放的なやりとりは、教師の質問と学習者の簡潔な発言で構成されています。または</a:t>
                      </a:r>
                      <a:endParaRPr sz="2500" u="none" cap="none" strike="noStrike">
                        <a:latin typeface="Arial"/>
                        <a:ea typeface="Arial"/>
                        <a:cs typeface="Arial"/>
                        <a:sym typeface="Arial"/>
                      </a:endParaRPr>
                    </a:p>
                    <a:p>
                      <a:pPr indent="0" lvl="0" marL="36195" marR="480059" rtl="0" algn="l">
                        <a:lnSpc>
                          <a:spcPct val="102299"/>
                        </a:lnSpc>
                        <a:spcBef>
                          <a:spcPts val="0"/>
                        </a:spcBef>
                        <a:spcAft>
                          <a:spcPts val="0"/>
                        </a:spcAft>
                        <a:buSzPts val="1600"/>
                        <a:buFont typeface="Arial"/>
                        <a:buNone/>
                      </a:pPr>
                      <a:r>
                        <a:rPr lang="ja-JP" sz="1600" u="none" cap="none" strike="noStrike">
                          <a:latin typeface="Arial"/>
                          <a:ea typeface="Arial"/>
                          <a:cs typeface="Arial"/>
                          <a:sym typeface="Arial"/>
                        </a:rPr>
                        <a:t>学習者が自分の考えを公に議論する機会がありません。</a:t>
                      </a:r>
                      <a:endParaRPr sz="16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600"/>
                        <a:buFont typeface="Calibri"/>
                        <a:buNone/>
                      </a:pPr>
                      <a:r>
                        <a:t/>
                      </a:r>
                      <a:endParaRPr sz="1600" u="none" cap="none" strike="noStrike">
                        <a:latin typeface="Arial"/>
                        <a:ea typeface="Arial"/>
                        <a:cs typeface="Arial"/>
                        <a:sym typeface="Arial"/>
                      </a:endParaRPr>
                    </a:p>
                    <a:p>
                      <a:pPr indent="0" lvl="0" marL="0" marR="0" rtl="0" algn="l">
                        <a:lnSpc>
                          <a:spcPct val="100000"/>
                        </a:lnSpc>
                        <a:spcBef>
                          <a:spcPts val="0"/>
                        </a:spcBef>
                        <a:spcAft>
                          <a:spcPts val="0"/>
                        </a:spcAft>
                        <a:buSzPts val="1600"/>
                        <a:buFont typeface="Calibri"/>
                        <a:buNone/>
                      </a:pPr>
                      <a:r>
                        <a:t/>
                      </a:r>
                      <a:endParaRPr sz="1600" u="none" cap="none" strike="noStrike">
                        <a:latin typeface="Arial"/>
                        <a:ea typeface="Arial"/>
                        <a:cs typeface="Arial"/>
                        <a:sym typeface="Arial"/>
                      </a:endParaRPr>
                    </a:p>
                    <a:p>
                      <a:pPr indent="0" lvl="0" marL="0" marR="0" rtl="0" algn="l">
                        <a:lnSpc>
                          <a:spcPct val="100000"/>
                        </a:lnSpc>
                        <a:spcBef>
                          <a:spcPts val="0"/>
                        </a:spcBef>
                        <a:spcAft>
                          <a:spcPts val="0"/>
                        </a:spcAft>
                        <a:buSzPts val="1600"/>
                        <a:buFont typeface="Calibri"/>
                        <a:buNone/>
                      </a:pPr>
                      <a:r>
                        <a:t/>
                      </a:r>
                      <a:endParaRPr sz="1600" u="none" cap="none" strike="noStrike">
                        <a:latin typeface="Arial"/>
                        <a:ea typeface="Arial"/>
                        <a:cs typeface="Arial"/>
                        <a:sym typeface="Arial"/>
                      </a:endParaRPr>
                    </a:p>
                    <a:p>
                      <a:pPr indent="0" lvl="0" marL="0" marR="0" rtl="0" algn="l">
                        <a:lnSpc>
                          <a:spcPct val="100000"/>
                        </a:lnSpc>
                        <a:spcBef>
                          <a:spcPts val="0"/>
                        </a:spcBef>
                        <a:spcAft>
                          <a:spcPts val="0"/>
                        </a:spcAft>
                        <a:buSzPts val="1600"/>
                        <a:buFont typeface="Arial"/>
                        <a:buNone/>
                      </a:pPr>
                      <a:r>
                        <a:rPr lang="ja-JP" sz="1600" u="none" cap="none" strike="noStrike">
                          <a:latin typeface="Arial"/>
                          <a:ea typeface="Arial"/>
                          <a:cs typeface="Arial"/>
                          <a:sym typeface="Arial"/>
                        </a:rPr>
                        <a:t>学級全体の状況やグループ活動で、自分の考えを長々と公言していますが、お互いの考えには</a:t>
                      </a:r>
                      <a:r>
                        <a:rPr b="1" lang="ja-JP" sz="1600" u="none" cap="none" strike="noStrike">
                          <a:latin typeface="Arial"/>
                          <a:ea typeface="Arial"/>
                          <a:cs typeface="Arial"/>
                          <a:sym typeface="Arial"/>
                        </a:rPr>
                        <a:t>関与していません</a:t>
                      </a:r>
                      <a:r>
                        <a:rPr lang="ja-JP" sz="1600" u="none" cap="none" strike="noStrike">
                          <a:latin typeface="Arial"/>
                          <a:ea typeface="Arial"/>
                          <a:cs typeface="Arial"/>
                          <a:sym typeface="Arial"/>
                        </a:rPr>
                        <a:t>。</a:t>
                      </a:r>
                      <a:endParaRPr sz="2500" u="none" cap="none" strike="noStrike">
                        <a:latin typeface="Arial"/>
                        <a:ea typeface="Arial"/>
                        <a:cs typeface="Arial"/>
                        <a:sym typeface="Arial"/>
                      </a:endParaRPr>
                    </a:p>
                    <a:p>
                      <a:pPr indent="0" lvl="0" marL="0" marR="0" rtl="0" algn="l">
                        <a:lnSpc>
                          <a:spcPct val="100000"/>
                        </a:lnSpc>
                        <a:spcBef>
                          <a:spcPts val="0"/>
                        </a:spcBef>
                        <a:spcAft>
                          <a:spcPts val="0"/>
                        </a:spcAft>
                        <a:buSzPts val="1600"/>
                        <a:buFont typeface="Calibri"/>
                        <a:buNone/>
                      </a:pPr>
                      <a:r>
                        <a:t/>
                      </a:r>
                      <a:endParaRPr sz="1600" u="none" cap="none" strike="noStrike">
                        <a:latin typeface="Arial"/>
                        <a:ea typeface="Arial"/>
                        <a:cs typeface="Arial"/>
                        <a:sym typeface="Arial"/>
                      </a:endParaRPr>
                    </a:p>
                    <a:p>
                      <a:pPr indent="0" lvl="0" marL="0" marR="0" rtl="0" algn="l">
                        <a:lnSpc>
                          <a:spcPct val="100000"/>
                        </a:lnSpc>
                        <a:spcBef>
                          <a:spcPts val="25"/>
                        </a:spcBef>
                        <a:spcAft>
                          <a:spcPts val="0"/>
                        </a:spcAft>
                        <a:buSzPts val="1500"/>
                        <a:buFont typeface="Calibri"/>
                        <a:buNone/>
                      </a:pPr>
                      <a:r>
                        <a:t/>
                      </a:r>
                      <a:endParaRPr sz="15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600"/>
                        <a:buFont typeface="Calibri"/>
                        <a:buNone/>
                      </a:pPr>
                      <a:r>
                        <a:t/>
                      </a:r>
                      <a:endParaRPr sz="1600" u="none" cap="none" strike="noStrike">
                        <a:latin typeface="Arial"/>
                        <a:ea typeface="Arial"/>
                        <a:cs typeface="Arial"/>
                        <a:sym typeface="Arial"/>
                      </a:endParaRPr>
                    </a:p>
                    <a:p>
                      <a:pPr indent="0" lvl="0" marL="38100" marR="288925" rtl="0" algn="l">
                        <a:lnSpc>
                          <a:spcPct val="103299"/>
                        </a:lnSpc>
                        <a:spcBef>
                          <a:spcPts val="0"/>
                        </a:spcBef>
                        <a:spcAft>
                          <a:spcPts val="0"/>
                        </a:spcAft>
                        <a:buSzPts val="1600"/>
                        <a:buFont typeface="Arial"/>
                        <a:buNone/>
                      </a:pPr>
                      <a:r>
                        <a:rPr lang="ja-JP" sz="1600" u="none" cap="none" strike="noStrike">
                          <a:latin typeface="Arial"/>
                          <a:ea typeface="Arial"/>
                          <a:cs typeface="Arial"/>
                          <a:sym typeface="Arial"/>
                        </a:rPr>
                        <a:t>複数の学習者が、学級全体の状況やグループ活動において、自分の考えを長々と公に表現しています。</a:t>
                      </a:r>
                      <a:endParaRPr sz="2500" u="none" cap="none" strike="noStrike">
                        <a:latin typeface="Arial"/>
                        <a:ea typeface="Arial"/>
                        <a:cs typeface="Arial"/>
                        <a:sym typeface="Arial"/>
                      </a:endParaRPr>
                    </a:p>
                    <a:p>
                      <a:pPr indent="0" lvl="0" marL="38100" marR="288925" rtl="0" algn="l">
                        <a:lnSpc>
                          <a:spcPct val="103299"/>
                        </a:lnSpc>
                        <a:spcBef>
                          <a:spcPts val="0"/>
                        </a:spcBef>
                        <a:spcAft>
                          <a:spcPts val="0"/>
                        </a:spcAft>
                        <a:buSzPts val="1600"/>
                        <a:buFont typeface="Arial"/>
                        <a:buNone/>
                      </a:pPr>
                      <a:r>
                        <a:rPr b="1" lang="ja-JP" sz="1600" u="none" cap="none" strike="noStrike">
                          <a:latin typeface="Arial"/>
                          <a:ea typeface="Arial"/>
                          <a:cs typeface="Arial"/>
                          <a:sym typeface="Arial"/>
                        </a:rPr>
                        <a:t>そして</a:t>
                      </a:r>
                      <a:endParaRPr sz="2500" u="none" cap="none" strike="noStrike">
                        <a:latin typeface="Arial"/>
                        <a:ea typeface="Arial"/>
                        <a:cs typeface="Arial"/>
                        <a:sym typeface="Arial"/>
                      </a:endParaRPr>
                    </a:p>
                    <a:p>
                      <a:pPr indent="0" lvl="0" marL="38100" marR="288925" rtl="0" algn="l">
                        <a:lnSpc>
                          <a:spcPct val="103299"/>
                        </a:lnSpc>
                        <a:spcBef>
                          <a:spcPts val="0"/>
                        </a:spcBef>
                        <a:spcAft>
                          <a:spcPts val="0"/>
                        </a:spcAft>
                        <a:buSzPts val="1600"/>
                        <a:buFont typeface="Arial"/>
                        <a:buNone/>
                      </a:pPr>
                      <a:r>
                        <a:rPr lang="ja-JP" sz="1600" u="none" cap="none" strike="noStrike">
                          <a:latin typeface="Arial"/>
                          <a:ea typeface="Arial"/>
                          <a:cs typeface="Arial"/>
                          <a:sym typeface="Arial"/>
                        </a:rPr>
                        <a:t>例えば、「シュートルが言ったことに少し似ているけれど...」「サムがとてもいいアイデアを出したので見てみて」など、</a:t>
                      </a:r>
                      <a:r>
                        <a:rPr b="1" lang="ja-JP" sz="1600" u="none" cap="none" strike="noStrike">
                          <a:latin typeface="Arial"/>
                          <a:ea typeface="Arial"/>
                          <a:cs typeface="Arial"/>
                          <a:sym typeface="Arial"/>
                        </a:rPr>
                        <a:t>お互いのアイデアに言及しています</a:t>
                      </a:r>
                      <a:r>
                        <a:rPr lang="ja-JP" sz="1600" u="none" cap="none" strike="noStrike">
                          <a:latin typeface="Arial"/>
                          <a:ea typeface="Arial"/>
                          <a:cs typeface="Arial"/>
                          <a:sym typeface="Arial"/>
                        </a:rPr>
                        <a:t>。</a:t>
                      </a:r>
                      <a:endParaRPr sz="1600" u="none" cap="none" strike="noStrike">
                        <a:latin typeface="Arial"/>
                        <a:ea typeface="Arial"/>
                        <a:cs typeface="Arial"/>
                        <a:sym typeface="Arial"/>
                      </a:endParaRPr>
                    </a:p>
                    <a:p>
                      <a:pPr indent="0" lvl="0" marL="38100" marR="288925" rtl="0" algn="l">
                        <a:lnSpc>
                          <a:spcPct val="103299"/>
                        </a:lnSpc>
                        <a:spcBef>
                          <a:spcPts val="0"/>
                        </a:spcBef>
                        <a:spcAft>
                          <a:spcPts val="0"/>
                        </a:spcAft>
                        <a:buSzPts val="1600"/>
                        <a:buFont typeface="Arial"/>
                        <a:buNone/>
                      </a:pPr>
                      <a:r>
                        <a:rPr lang="ja-JP" sz="1600" u="none" cap="none" strike="noStrike">
                          <a:latin typeface="Arial"/>
                          <a:ea typeface="Arial"/>
                          <a:cs typeface="Arial"/>
                          <a:sym typeface="Arial"/>
                        </a:rPr>
                        <a:t>これには、自発的な参加や教師が促した参加も含まれます。</a:t>
                      </a:r>
                      <a:endParaRPr sz="1600" u="none" cap="none" strike="noStrike">
                        <a:latin typeface="Arial"/>
                        <a:ea typeface="Arial"/>
                        <a:cs typeface="Arial"/>
                        <a:sym typeface="Arial"/>
                      </a:endParaRPr>
                    </a:p>
                  </a:txBody>
                  <a:tcPr marT="1725"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3608725">
                <a:tc>
                  <a:txBody>
                    <a:bodyPr/>
                    <a:lstStyle/>
                    <a:p>
                      <a:pPr indent="0" lvl="0" marL="0" marR="0" rtl="0" algn="l">
                        <a:lnSpc>
                          <a:spcPct val="100000"/>
                        </a:lnSpc>
                        <a:spcBef>
                          <a:spcPts val="0"/>
                        </a:spcBef>
                        <a:spcAft>
                          <a:spcPts val="0"/>
                        </a:spcAft>
                        <a:buSzPts val="1600"/>
                        <a:buFont typeface="Calibri"/>
                        <a:buNone/>
                      </a:pPr>
                      <a:r>
                        <a:t/>
                      </a:r>
                      <a:endParaRPr sz="1600" u="none" cap="none" strike="noStrike">
                        <a:latin typeface="Arial"/>
                        <a:ea typeface="Arial"/>
                        <a:cs typeface="Arial"/>
                        <a:sym typeface="Arial"/>
                      </a:endParaRPr>
                    </a:p>
                    <a:p>
                      <a:pPr indent="0" lvl="0" marL="0" marR="0" rtl="0" algn="l">
                        <a:lnSpc>
                          <a:spcPct val="100000"/>
                        </a:lnSpc>
                        <a:spcBef>
                          <a:spcPts val="0"/>
                        </a:spcBef>
                        <a:spcAft>
                          <a:spcPts val="0"/>
                        </a:spcAft>
                        <a:buSzPts val="1600"/>
                        <a:buFont typeface="Calibri"/>
                        <a:buNone/>
                      </a:pPr>
                      <a:r>
                        <a:t/>
                      </a:r>
                      <a:endParaRPr sz="1600" u="none" cap="none" strike="noStrike">
                        <a:latin typeface="Arial"/>
                        <a:ea typeface="Arial"/>
                        <a:cs typeface="Arial"/>
                        <a:sym typeface="Arial"/>
                      </a:endParaRPr>
                    </a:p>
                    <a:p>
                      <a:pPr indent="0" lvl="0" marL="0" marR="0" rtl="0" algn="l">
                        <a:lnSpc>
                          <a:spcPct val="100000"/>
                        </a:lnSpc>
                        <a:spcBef>
                          <a:spcPts val="0"/>
                        </a:spcBef>
                        <a:spcAft>
                          <a:spcPts val="0"/>
                        </a:spcAft>
                        <a:buSzPts val="1600"/>
                        <a:buFont typeface="Calibri"/>
                        <a:buNone/>
                      </a:pPr>
                      <a:r>
                        <a:t/>
                      </a:r>
                      <a:endParaRPr sz="1600" u="none" cap="none" strike="noStrike">
                        <a:latin typeface="Arial"/>
                        <a:ea typeface="Arial"/>
                        <a:cs typeface="Arial"/>
                        <a:sym typeface="Arial"/>
                      </a:endParaRPr>
                    </a:p>
                    <a:p>
                      <a:pPr indent="0" lvl="0" marL="0" marR="0" rtl="0" algn="l">
                        <a:lnSpc>
                          <a:spcPct val="100000"/>
                        </a:lnSpc>
                        <a:spcBef>
                          <a:spcPts val="0"/>
                        </a:spcBef>
                        <a:spcAft>
                          <a:spcPts val="0"/>
                        </a:spcAft>
                        <a:buSzPts val="1600"/>
                        <a:buFont typeface="Calibri"/>
                        <a:buNone/>
                      </a:pPr>
                      <a:r>
                        <a:t/>
                      </a:r>
                      <a:endParaRPr sz="1600" u="none" cap="none" strike="noStrike">
                        <a:latin typeface="Arial"/>
                        <a:ea typeface="Arial"/>
                        <a:cs typeface="Arial"/>
                        <a:sym typeface="Arial"/>
                      </a:endParaRPr>
                    </a:p>
                    <a:p>
                      <a:pPr indent="0" lvl="0" marL="0" marR="0" rtl="0" algn="l">
                        <a:lnSpc>
                          <a:spcPct val="100000"/>
                        </a:lnSpc>
                        <a:spcBef>
                          <a:spcPts val="0"/>
                        </a:spcBef>
                        <a:spcAft>
                          <a:spcPts val="0"/>
                        </a:spcAft>
                        <a:buSzPts val="1400"/>
                        <a:buFont typeface="Calibri"/>
                        <a:buNone/>
                      </a:pPr>
                      <a:r>
                        <a:t/>
                      </a:r>
                      <a:endParaRPr sz="1400" u="none" cap="none" strike="noStrike">
                        <a:latin typeface="Arial"/>
                        <a:ea typeface="Arial"/>
                        <a:cs typeface="Arial"/>
                        <a:sym typeface="Arial"/>
                      </a:endParaRPr>
                    </a:p>
                    <a:p>
                      <a:pPr indent="0" lvl="0" marL="0" marR="308610" rtl="0" algn="r">
                        <a:lnSpc>
                          <a:spcPct val="100000"/>
                        </a:lnSpc>
                        <a:spcBef>
                          <a:spcPts val="0"/>
                        </a:spcBef>
                        <a:spcAft>
                          <a:spcPts val="0"/>
                        </a:spcAft>
                        <a:buSzPts val="1600"/>
                        <a:buFont typeface="Arial"/>
                        <a:buNone/>
                      </a:pPr>
                      <a:r>
                        <a:rPr lang="ja-JP" sz="1600" u="none" cap="none" strike="noStrike">
                          <a:latin typeface="Arial"/>
                          <a:ea typeface="Arial"/>
                          <a:cs typeface="Arial"/>
                          <a:sym typeface="Arial"/>
                        </a:rPr>
                        <a:t>対話ルール</a:t>
                      </a:r>
                      <a:endParaRPr sz="1600" u="none" cap="none" strike="noStrike">
                        <a:latin typeface="Arial"/>
                        <a:ea typeface="Arial"/>
                        <a:cs typeface="Arial"/>
                        <a:sym typeface="Arial"/>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600"/>
                        <a:buFont typeface="Calibri"/>
                        <a:buNone/>
                      </a:pPr>
                      <a:r>
                        <a:t/>
                      </a:r>
                      <a:endParaRPr sz="1600" u="none" cap="none" strike="noStrike">
                        <a:latin typeface="Arial"/>
                        <a:ea typeface="Arial"/>
                        <a:cs typeface="Arial"/>
                        <a:sym typeface="Arial"/>
                      </a:endParaRPr>
                    </a:p>
                    <a:p>
                      <a:pPr indent="0" lvl="0" marL="0" marR="0" rtl="0" algn="l">
                        <a:lnSpc>
                          <a:spcPct val="100000"/>
                        </a:lnSpc>
                        <a:spcBef>
                          <a:spcPts val="0"/>
                        </a:spcBef>
                        <a:spcAft>
                          <a:spcPts val="0"/>
                        </a:spcAft>
                        <a:buSzPts val="1600"/>
                        <a:buFont typeface="Calibri"/>
                        <a:buNone/>
                      </a:pPr>
                      <a:r>
                        <a:t/>
                      </a:r>
                      <a:endParaRPr sz="1600" u="none" cap="none" strike="noStrike">
                        <a:latin typeface="Arial"/>
                        <a:ea typeface="Arial"/>
                        <a:cs typeface="Arial"/>
                        <a:sym typeface="Arial"/>
                      </a:endParaRPr>
                    </a:p>
                    <a:p>
                      <a:pPr indent="0" lvl="0" marL="0" marR="0" rtl="0" algn="l">
                        <a:lnSpc>
                          <a:spcPct val="100000"/>
                        </a:lnSpc>
                        <a:spcBef>
                          <a:spcPts val="40"/>
                        </a:spcBef>
                        <a:spcAft>
                          <a:spcPts val="0"/>
                        </a:spcAft>
                        <a:buSzPts val="2200"/>
                        <a:buFont typeface="Calibri"/>
                        <a:buNone/>
                      </a:pPr>
                      <a:r>
                        <a:t/>
                      </a:r>
                      <a:endParaRPr sz="2200" u="none" cap="none" strike="noStrike">
                        <a:latin typeface="Arial"/>
                        <a:ea typeface="Arial"/>
                        <a:cs typeface="Arial"/>
                        <a:sym typeface="Arial"/>
                      </a:endParaRPr>
                    </a:p>
                    <a:p>
                      <a:pPr indent="0" lvl="0" marL="36195" marR="301625" rtl="0" algn="l">
                        <a:lnSpc>
                          <a:spcPct val="120800"/>
                        </a:lnSpc>
                        <a:spcBef>
                          <a:spcPts val="0"/>
                        </a:spcBef>
                        <a:spcAft>
                          <a:spcPts val="0"/>
                        </a:spcAft>
                        <a:buSzPts val="1600"/>
                        <a:buFont typeface="Arial"/>
                        <a:buNone/>
                      </a:pPr>
                      <a:r>
                        <a:rPr lang="ja-JP" sz="1600" u="none" cap="none" strike="noStrike">
                          <a:latin typeface="Arial"/>
                          <a:ea typeface="Arial"/>
                          <a:cs typeface="Arial"/>
                          <a:sym typeface="Arial"/>
                        </a:rPr>
                        <a:t>対話の基本ルールや対話の実践に明確な焦点が当てられているようには見えない</a:t>
                      </a:r>
                      <a:endParaRPr sz="1600" u="none" cap="none" strike="noStrike">
                        <a:latin typeface="Arial"/>
                        <a:ea typeface="Arial"/>
                        <a:cs typeface="Arial"/>
                        <a:sym typeface="Arial"/>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600"/>
                        <a:buFont typeface="Calibri"/>
                        <a:buNone/>
                      </a:pPr>
                      <a:r>
                        <a:t/>
                      </a:r>
                      <a:endParaRPr sz="1600" u="none" cap="none" strike="noStrike">
                        <a:latin typeface="Arial"/>
                        <a:ea typeface="Arial"/>
                        <a:cs typeface="Arial"/>
                        <a:sym typeface="Arial"/>
                      </a:endParaRPr>
                    </a:p>
                    <a:p>
                      <a:pPr indent="0" lvl="0" marL="0" marR="0" rtl="0" algn="l">
                        <a:lnSpc>
                          <a:spcPct val="100000"/>
                        </a:lnSpc>
                        <a:spcBef>
                          <a:spcPts val="0"/>
                        </a:spcBef>
                        <a:spcAft>
                          <a:spcPts val="0"/>
                        </a:spcAft>
                        <a:buSzPts val="1600"/>
                        <a:buFont typeface="Calibri"/>
                        <a:buNone/>
                      </a:pPr>
                      <a:r>
                        <a:t/>
                      </a:r>
                      <a:endParaRPr sz="1600" u="none" cap="none" strike="noStrike">
                        <a:latin typeface="Arial"/>
                        <a:ea typeface="Arial"/>
                        <a:cs typeface="Arial"/>
                        <a:sym typeface="Arial"/>
                      </a:endParaRPr>
                    </a:p>
                    <a:p>
                      <a:pPr indent="0" lvl="0" marL="38735" marR="480059" rtl="0" algn="l">
                        <a:lnSpc>
                          <a:spcPct val="121100"/>
                        </a:lnSpc>
                        <a:spcBef>
                          <a:spcPts val="1045"/>
                        </a:spcBef>
                        <a:spcAft>
                          <a:spcPts val="0"/>
                        </a:spcAft>
                        <a:buSzPts val="1600"/>
                        <a:buFont typeface="Arial"/>
                        <a:buNone/>
                      </a:pPr>
                      <a:r>
                        <a:rPr lang="ja-JP" sz="1600" u="none" cap="none" strike="noStrike">
                          <a:latin typeface="Arial"/>
                          <a:ea typeface="Arial"/>
                          <a:cs typeface="Arial"/>
                          <a:sym typeface="Arial"/>
                        </a:rPr>
                        <a:t>教師は、遵守すべき対話の基本ルールや包括的なターンテイクなど、目標とする対話の実践を紹介したり、モデル化したり、生徒に思い出させたりすることができます。</a:t>
                      </a:r>
                      <a:endParaRPr sz="1600" u="none" cap="none" strike="noStrike">
                        <a:latin typeface="Arial"/>
                        <a:ea typeface="Arial"/>
                        <a:cs typeface="Arial"/>
                        <a:sym typeface="Arial"/>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2200"/>
                        <a:buFont typeface="Calibri"/>
                        <a:buNone/>
                      </a:pPr>
                      <a:r>
                        <a:t/>
                      </a:r>
                      <a:endParaRPr sz="2200" u="none" cap="none" strike="noStrike">
                        <a:latin typeface="Arial"/>
                        <a:ea typeface="Arial"/>
                        <a:cs typeface="Arial"/>
                        <a:sym typeface="Arial"/>
                      </a:endParaRPr>
                    </a:p>
                    <a:p>
                      <a:pPr indent="0" lvl="0" marL="38100" marR="366395" rtl="0" algn="l">
                        <a:lnSpc>
                          <a:spcPct val="101800"/>
                        </a:lnSpc>
                        <a:spcBef>
                          <a:spcPts val="0"/>
                        </a:spcBef>
                        <a:spcAft>
                          <a:spcPts val="0"/>
                        </a:spcAft>
                        <a:buSzPts val="1600"/>
                        <a:buFont typeface="Arial"/>
                        <a:buNone/>
                      </a:pPr>
                      <a:r>
                        <a:rPr lang="ja-JP" sz="1600" u="none" cap="none" strike="noStrike">
                          <a:latin typeface="Arial"/>
                          <a:ea typeface="Arial"/>
                          <a:cs typeface="Arial"/>
                          <a:sym typeface="Arial"/>
                        </a:rPr>
                        <a:t>教師と学習者、または学習者自身が、目標とする対話の実践方法（例えば、グランドルーㇽ）を取り決める。</a:t>
                      </a:r>
                      <a:endParaRPr sz="2500" u="none" cap="none" strike="noStrike">
                        <a:latin typeface="Arial"/>
                        <a:ea typeface="Arial"/>
                        <a:cs typeface="Arial"/>
                        <a:sym typeface="Arial"/>
                      </a:endParaRPr>
                    </a:p>
                    <a:p>
                      <a:pPr indent="0" lvl="0" marL="38100" marR="366395" rtl="0" algn="l">
                        <a:lnSpc>
                          <a:spcPct val="101800"/>
                        </a:lnSpc>
                        <a:spcBef>
                          <a:spcPts val="0"/>
                        </a:spcBef>
                        <a:spcAft>
                          <a:spcPts val="0"/>
                        </a:spcAft>
                        <a:buSzPts val="1600"/>
                        <a:buFont typeface="Arial"/>
                        <a:buNone/>
                      </a:pPr>
                      <a:r>
                        <a:rPr lang="ja-JP" sz="1600" u="none" cap="none" strike="noStrike">
                          <a:latin typeface="Arial"/>
                          <a:ea typeface="Arial"/>
                          <a:cs typeface="Arial"/>
                          <a:sym typeface="Arial"/>
                        </a:rPr>
                        <a:t>ルールに沿って、おそらくは注意喚起やモデリングを行う。</a:t>
                      </a:r>
                      <a:endParaRPr sz="2500" u="none" cap="none" strike="noStrike">
                        <a:latin typeface="Arial"/>
                        <a:ea typeface="Arial"/>
                        <a:cs typeface="Arial"/>
                        <a:sym typeface="Arial"/>
                      </a:endParaRPr>
                    </a:p>
                    <a:p>
                      <a:pPr indent="0" lvl="0" marL="38100" marR="366395" rtl="0" algn="l">
                        <a:lnSpc>
                          <a:spcPct val="101800"/>
                        </a:lnSpc>
                        <a:spcBef>
                          <a:spcPts val="0"/>
                        </a:spcBef>
                        <a:spcAft>
                          <a:spcPts val="0"/>
                        </a:spcAft>
                        <a:buSzPts val="1600"/>
                        <a:buFont typeface="Arial"/>
                        <a:buNone/>
                      </a:pPr>
                      <a:r>
                        <a:rPr lang="ja-JP" sz="1600" u="none" cap="none" strike="noStrike">
                          <a:latin typeface="Arial"/>
                          <a:ea typeface="Arial"/>
                          <a:cs typeface="Arial"/>
                          <a:sym typeface="Arial"/>
                        </a:rPr>
                        <a:t>また、生徒がダイアログを管理する責任を負うことや、生徒がダイアログの有効性を評価することも含まれる場合があります。</a:t>
                      </a:r>
                      <a:endParaRPr sz="2500" u="none" cap="none" strike="noStrike">
                        <a:latin typeface="Arial"/>
                        <a:ea typeface="Arial"/>
                        <a:cs typeface="Arial"/>
                        <a:sym typeface="Arial"/>
                      </a:endParaRPr>
                    </a:p>
                  </a:txBody>
                  <a:tcPr marT="600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358" name="Shape 358"/>
        <p:cNvGrpSpPr/>
        <p:nvPr/>
      </p:nvGrpSpPr>
      <p:grpSpPr>
        <a:xfrm>
          <a:off x="0" y="0"/>
          <a:ext cx="0" cy="0"/>
          <a:chOff x="0" y="0"/>
          <a:chExt cx="0" cy="0"/>
        </a:xfrm>
      </p:grpSpPr>
      <p:sp>
        <p:nvSpPr>
          <p:cNvPr id="359" name="Google Shape;359;p44"/>
          <p:cNvSpPr txBox="1"/>
          <p:nvPr/>
        </p:nvSpPr>
        <p:spPr>
          <a:xfrm>
            <a:off x="1100931" y="1435099"/>
            <a:ext cx="12192000" cy="2846933"/>
          </a:xfrm>
          <a:prstGeom prst="rect">
            <a:avLst/>
          </a:prstGeom>
          <a:noFill/>
          <a:ln>
            <a:noFill/>
          </a:ln>
        </p:spPr>
        <p:txBody>
          <a:bodyPr anchorCtr="0" anchor="t" bIns="0" lIns="0" spcFirstLastPara="1" rIns="0" wrap="square" tIns="12700">
            <a:spAutoFit/>
          </a:bodyPr>
          <a:lstStyle/>
          <a:p>
            <a:pPr indent="0" lvl="0" marL="12700" marR="0" rtl="0" algn="just">
              <a:lnSpc>
                <a:spcPct val="100000"/>
              </a:lnSpc>
              <a:spcBef>
                <a:spcPts val="0"/>
              </a:spcBef>
              <a:spcAft>
                <a:spcPts val="0"/>
              </a:spcAft>
              <a:buClr>
                <a:srgbClr val="000000"/>
              </a:buClr>
              <a:buSzPts val="1800"/>
              <a:buFont typeface="Arial"/>
              <a:buNone/>
            </a:pPr>
            <a:r>
              <a:rPr b="0" i="0" lang="ja-JP" sz="1800" u="none" cap="none" strike="noStrike">
                <a:solidFill>
                  <a:srgbClr val="000000"/>
                </a:solidFill>
                <a:latin typeface="Arial"/>
                <a:ea typeface="Arial"/>
                <a:cs typeface="Arial"/>
                <a:sym typeface="Arial"/>
              </a:rPr>
              <a:t>　このテンプレートは、学習者のグループが自分たちの対話を評価するためのものです。学習者が自分自身の対話への参加について理解を深め、評価を繰り返すことで、時間をかけてグループ学習をより効果的にすることができます。また、学習者が自分たちの対話についてどのように考えているかを理解するのにも役立ちます。学習者の実際の行動よりも、学習者の対話や彼らのグループ</a:t>
            </a:r>
            <a:r>
              <a:rPr lang="ja-JP" sz="1800">
                <a:latin typeface="Arial"/>
                <a:ea typeface="Arial"/>
                <a:cs typeface="Arial"/>
                <a:sym typeface="Arial"/>
              </a:rPr>
              <a:t>学習</a:t>
            </a:r>
            <a:r>
              <a:rPr b="0" i="0" lang="ja-JP" sz="1800" u="none" cap="none" strike="noStrike">
                <a:solidFill>
                  <a:srgbClr val="000000"/>
                </a:solidFill>
                <a:latin typeface="Arial"/>
                <a:ea typeface="Arial"/>
                <a:cs typeface="Arial"/>
                <a:sym typeface="Arial"/>
              </a:rPr>
              <a:t>に対して異なる認識が生じることに気付くかもしれません。</a:t>
            </a:r>
            <a:endParaRPr b="0" i="0" sz="1800" u="none" cap="none" strike="noStrike">
              <a:solidFill>
                <a:srgbClr val="000000"/>
              </a:solidFill>
              <a:latin typeface="Arial"/>
              <a:ea typeface="Arial"/>
              <a:cs typeface="Arial"/>
              <a:sym typeface="Arial"/>
            </a:endParaRPr>
          </a:p>
          <a:p>
            <a:pPr indent="0" lvl="0" marL="12700" marR="0" rtl="0" algn="just">
              <a:lnSpc>
                <a:spcPct val="100000"/>
              </a:lnSpc>
              <a:spcBef>
                <a:spcPts val="100"/>
              </a:spcBef>
              <a:spcAft>
                <a:spcPts val="0"/>
              </a:spcAft>
              <a:buSzPts val="1800"/>
              <a:buFont typeface="Arial"/>
              <a:buNone/>
            </a:pPr>
            <a:r>
              <a:t/>
            </a:r>
            <a:endParaRPr b="0" i="0" sz="1800" u="none" cap="none" strike="noStrike">
              <a:solidFill>
                <a:srgbClr val="000000"/>
              </a:solidFill>
              <a:latin typeface="Arial"/>
              <a:ea typeface="Arial"/>
              <a:cs typeface="Arial"/>
              <a:sym typeface="Arial"/>
            </a:endParaRPr>
          </a:p>
          <a:p>
            <a:pPr indent="0" lvl="0" marL="12700" marR="0" rtl="0" algn="just">
              <a:lnSpc>
                <a:spcPct val="100000"/>
              </a:lnSpc>
              <a:spcBef>
                <a:spcPts val="100"/>
              </a:spcBef>
              <a:spcAft>
                <a:spcPts val="0"/>
              </a:spcAft>
              <a:buClr>
                <a:srgbClr val="000000"/>
              </a:buClr>
              <a:buSzPts val="1800"/>
              <a:buFont typeface="Arial"/>
              <a:buNone/>
            </a:pPr>
            <a:r>
              <a:rPr b="0" i="0" lang="ja-JP" sz="1800" u="none" cap="none" strike="noStrike">
                <a:solidFill>
                  <a:srgbClr val="000000"/>
                </a:solidFill>
                <a:latin typeface="Arial"/>
                <a:ea typeface="Arial"/>
                <a:cs typeface="Arial"/>
                <a:sym typeface="Arial"/>
              </a:rPr>
              <a:t>使いかた</a:t>
            </a:r>
            <a:endParaRPr b="0" i="0" sz="1800" u="none" cap="none" strike="noStrike">
              <a:solidFill>
                <a:srgbClr val="000000"/>
              </a:solidFill>
              <a:latin typeface="Arial"/>
              <a:ea typeface="Arial"/>
              <a:cs typeface="Arial"/>
              <a:sym typeface="Arial"/>
            </a:endParaRPr>
          </a:p>
          <a:p>
            <a:pPr indent="-285750" lvl="0" marL="298450" marR="0" rtl="0" algn="just">
              <a:lnSpc>
                <a:spcPct val="100000"/>
              </a:lnSpc>
              <a:spcBef>
                <a:spcPts val="100"/>
              </a:spcBef>
              <a:spcAft>
                <a:spcPts val="0"/>
              </a:spcAft>
              <a:buClr>
                <a:srgbClr val="000000"/>
              </a:buClr>
              <a:buSzPts val="1800"/>
              <a:buFont typeface="Arial"/>
              <a:buChar char="•"/>
            </a:pPr>
            <a:r>
              <a:rPr b="0" i="0" lang="ja-JP" sz="1800" u="none" cap="none" strike="noStrike">
                <a:solidFill>
                  <a:srgbClr val="000000"/>
                </a:solidFill>
                <a:latin typeface="Arial"/>
                <a:ea typeface="Arial"/>
                <a:cs typeface="Arial"/>
                <a:sym typeface="Arial"/>
              </a:rPr>
              <a:t>評価基準は、1＝まったくそう思わない、2＝どちらでもない、3＝いつもそう思う</a:t>
            </a:r>
            <a:endParaRPr/>
          </a:p>
          <a:p>
            <a:pPr indent="-285750" lvl="0" marL="298450" marR="0" rtl="0" algn="just">
              <a:lnSpc>
                <a:spcPct val="100000"/>
              </a:lnSpc>
              <a:spcBef>
                <a:spcPts val="100"/>
              </a:spcBef>
              <a:spcAft>
                <a:spcPts val="0"/>
              </a:spcAft>
              <a:buClr>
                <a:srgbClr val="000000"/>
              </a:buClr>
              <a:buSzPts val="1800"/>
              <a:buFont typeface="Arial"/>
              <a:buChar char="•"/>
            </a:pPr>
            <a:r>
              <a:rPr b="0" i="0" lang="ja-JP" sz="1800" u="none" cap="none" strike="noStrike">
                <a:solidFill>
                  <a:srgbClr val="000000"/>
                </a:solidFill>
                <a:latin typeface="Arial"/>
                <a:ea typeface="Arial"/>
                <a:cs typeface="Arial"/>
                <a:sym typeface="Arial"/>
              </a:rPr>
              <a:t>学習者たちは、グループごとに1つずつ、または1人ずつ記入することができます。これは、グループのメンバーによって認識が大きく異なる可能性があるため、興味深い活動となり、良い議論につながる可能性があります。</a:t>
            </a:r>
            <a:endParaRPr/>
          </a:p>
          <a:p>
            <a:pPr indent="-171450" lvl="0" marL="298450" marR="0" rtl="0" algn="just">
              <a:lnSpc>
                <a:spcPct val="100000"/>
              </a:lnSpc>
              <a:spcBef>
                <a:spcPts val="100"/>
              </a:spcBef>
              <a:spcAft>
                <a:spcPts val="0"/>
              </a:spcAft>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360" name="Google Shape;360;p44"/>
          <p:cNvSpPr txBox="1"/>
          <p:nvPr>
            <p:ph type="title"/>
          </p:nvPr>
        </p:nvSpPr>
        <p:spPr>
          <a:xfrm>
            <a:off x="835182" y="520700"/>
            <a:ext cx="11086149" cy="861774"/>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b="1" lang="ja-JP" sz="2800">
                <a:latin typeface="Arial"/>
                <a:ea typeface="Arial"/>
                <a:cs typeface="Arial"/>
                <a:sym typeface="Arial"/>
              </a:rPr>
              <a:t>２G:学習者と教師によるグループ</a:t>
            </a:r>
            <a:r>
              <a:rPr lang="ja-JP" sz="2800">
                <a:latin typeface="Arial"/>
                <a:ea typeface="Arial"/>
                <a:cs typeface="Arial"/>
                <a:sym typeface="Arial"/>
              </a:rPr>
              <a:t>学習</a:t>
            </a:r>
            <a:r>
              <a:rPr b="1" lang="ja-JP" sz="2800">
                <a:latin typeface="Arial"/>
                <a:ea typeface="Arial"/>
                <a:cs typeface="Arial"/>
                <a:sym typeface="Arial"/>
              </a:rPr>
              <a:t>の評価</a:t>
            </a:r>
            <a:br>
              <a:rPr b="1" lang="ja-JP" sz="2800">
                <a:latin typeface="Arial"/>
                <a:ea typeface="Arial"/>
                <a:cs typeface="Arial"/>
                <a:sym typeface="Arial"/>
              </a:rPr>
            </a:br>
            <a:r>
              <a:rPr b="1" lang="ja-JP" sz="2800">
                <a:latin typeface="Arial"/>
                <a:ea typeface="Arial"/>
                <a:cs typeface="Arial"/>
                <a:sym typeface="Arial"/>
              </a:rPr>
              <a:t>　</a:t>
            </a:r>
            <a:r>
              <a:rPr b="1" lang="ja-JP" sz="2400">
                <a:solidFill>
                  <a:schemeClr val="dk1"/>
                </a:solidFill>
                <a:latin typeface="Arial"/>
                <a:ea typeface="Arial"/>
                <a:cs typeface="Arial"/>
                <a:sym typeface="Arial"/>
              </a:rPr>
              <a:t>グループ学習の自己評価</a:t>
            </a:r>
            <a:endParaRPr b="1" sz="2800">
              <a:solidFill>
                <a:schemeClr val="dk1"/>
              </a:solidFill>
              <a:latin typeface="Arial"/>
              <a:ea typeface="Arial"/>
              <a:cs typeface="Arial"/>
              <a:sym typeface="Arial"/>
            </a:endParaRPr>
          </a:p>
        </p:txBody>
      </p:sp>
      <p:graphicFrame>
        <p:nvGraphicFramePr>
          <p:cNvPr id="361" name="Google Shape;361;p44"/>
          <p:cNvGraphicFramePr/>
          <p:nvPr/>
        </p:nvGraphicFramePr>
        <p:xfrm>
          <a:off x="614387" y="4943974"/>
          <a:ext cx="3000000" cy="3000000"/>
        </p:xfrm>
        <a:graphic>
          <a:graphicData uri="http://schemas.openxmlformats.org/drawingml/2006/table">
            <a:tbl>
              <a:tblPr>
                <a:noFill/>
                <a:tableStyleId>{8217F45E-1BD5-4D10-9B2A-2295BC520F5E}</a:tableStyleId>
              </a:tblPr>
              <a:tblGrid>
                <a:gridCol w="10541525"/>
                <a:gridCol w="2606975"/>
              </a:tblGrid>
              <a:tr h="441900">
                <a:tc>
                  <a:txBody>
                    <a:bodyPr/>
                    <a:lstStyle/>
                    <a:p>
                      <a:pPr indent="0" lvl="0" marL="35560" marR="0" rtl="0" algn="l">
                        <a:lnSpc>
                          <a:spcPct val="100000"/>
                        </a:lnSpc>
                        <a:spcBef>
                          <a:spcPts val="0"/>
                        </a:spcBef>
                        <a:spcAft>
                          <a:spcPts val="0"/>
                        </a:spcAft>
                        <a:buSzPts val="1900"/>
                        <a:buFont typeface="Arial"/>
                        <a:buNone/>
                      </a:pPr>
                      <a:r>
                        <a:rPr b="1" lang="ja-JP" sz="1900" u="none" cap="none" strike="noStrike">
                          <a:latin typeface="Arial"/>
                          <a:ea typeface="Arial"/>
                          <a:cs typeface="Arial"/>
                          <a:sym typeface="Arial"/>
                        </a:rPr>
                        <a:t>評価基準</a:t>
                      </a:r>
                      <a:endParaRPr sz="1900" u="none" cap="none" strike="noStrike">
                        <a:latin typeface="Arial"/>
                        <a:ea typeface="Arial"/>
                        <a:cs typeface="Arial"/>
                        <a:sym typeface="Arial"/>
                      </a:endParaRPr>
                    </a:p>
                  </a:txBody>
                  <a:tcPr marT="46175"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SzPts val="1900"/>
                        <a:buFont typeface="Arial"/>
                        <a:buNone/>
                      </a:pPr>
                      <a:r>
                        <a:rPr b="1" lang="ja-JP" sz="1900" u="none" cap="none" strike="noStrike">
                          <a:latin typeface="Arial"/>
                          <a:ea typeface="Arial"/>
                          <a:cs typeface="Arial"/>
                          <a:sym typeface="Arial"/>
                        </a:rPr>
                        <a:t>評点</a:t>
                      </a:r>
                      <a:endParaRPr sz="1900" u="none" cap="none" strike="noStrike">
                        <a:latin typeface="Arial"/>
                        <a:ea typeface="Arial"/>
                        <a:cs typeface="Arial"/>
                        <a:sym typeface="Arial"/>
                      </a:endParaRPr>
                    </a:p>
                  </a:txBody>
                  <a:tcPr marT="46175"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446175">
                <a:tc>
                  <a:txBody>
                    <a:bodyPr/>
                    <a:lstStyle/>
                    <a:p>
                      <a:pPr indent="0" lvl="0" marL="35560" marR="0" rtl="0" algn="l">
                        <a:lnSpc>
                          <a:spcPct val="100000"/>
                        </a:lnSpc>
                        <a:spcBef>
                          <a:spcPts val="0"/>
                        </a:spcBef>
                        <a:spcAft>
                          <a:spcPts val="0"/>
                        </a:spcAft>
                        <a:buSzPts val="1600"/>
                        <a:buFont typeface="Arial"/>
                        <a:buNone/>
                      </a:pPr>
                      <a:r>
                        <a:rPr b="1" lang="ja-JP" sz="1600" u="none" cap="none" strike="noStrike">
                          <a:latin typeface="Arial"/>
                          <a:ea typeface="Arial"/>
                          <a:cs typeface="Arial"/>
                          <a:sym typeface="Arial"/>
                        </a:rPr>
                        <a:t>G1 – 私たちは、グループ全員が参加することができた。</a:t>
                      </a:r>
                      <a:endParaRPr sz="1600" u="none" cap="none" strike="noStrike">
                        <a:latin typeface="Arial"/>
                        <a:ea typeface="Arial"/>
                        <a:cs typeface="Arial"/>
                        <a:sym typeface="Arial"/>
                      </a:endParaRPr>
                    </a:p>
                  </a:txBody>
                  <a:tcPr marT="4445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600"/>
                        <a:buFont typeface="Calibri"/>
                        <a:buNone/>
                      </a:pPr>
                      <a:r>
                        <a:t/>
                      </a:r>
                      <a:endParaRPr sz="1600" u="none" cap="none" strike="noStrike">
                        <a:latin typeface="Arial"/>
                        <a:ea typeface="Arial"/>
                        <a:cs typeface="Arial"/>
                        <a:sym typeface="Arial"/>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446175">
                <a:tc>
                  <a:txBody>
                    <a:bodyPr/>
                    <a:lstStyle/>
                    <a:p>
                      <a:pPr indent="0" lvl="0" marL="35560" marR="0" rtl="0" algn="l">
                        <a:lnSpc>
                          <a:spcPct val="100000"/>
                        </a:lnSpc>
                        <a:spcBef>
                          <a:spcPts val="0"/>
                        </a:spcBef>
                        <a:spcAft>
                          <a:spcPts val="0"/>
                        </a:spcAft>
                        <a:buSzPts val="1600"/>
                        <a:buFont typeface="Arial"/>
                        <a:buNone/>
                      </a:pPr>
                      <a:r>
                        <a:rPr b="1" lang="ja-JP" sz="1600" u="none" cap="none" strike="noStrike">
                          <a:latin typeface="Arial"/>
                          <a:ea typeface="Arial"/>
                          <a:cs typeface="Arial"/>
                          <a:sym typeface="Arial"/>
                        </a:rPr>
                        <a:t>G2 – 私たちは、一つのグループとして活動し、協力して活動できた。</a:t>
                      </a:r>
                      <a:endParaRPr sz="1600" u="none" cap="none" strike="noStrike">
                        <a:latin typeface="Arial"/>
                        <a:ea typeface="Arial"/>
                        <a:cs typeface="Arial"/>
                        <a:sym typeface="Arial"/>
                      </a:endParaRPr>
                    </a:p>
                  </a:txBody>
                  <a:tcPr marT="4530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600"/>
                        <a:buFont typeface="Calibri"/>
                        <a:buNone/>
                      </a:pPr>
                      <a:r>
                        <a:t/>
                      </a:r>
                      <a:endParaRPr sz="1600" u="none" cap="none" strike="noStrike">
                        <a:latin typeface="Arial"/>
                        <a:ea typeface="Arial"/>
                        <a:cs typeface="Arial"/>
                        <a:sym typeface="Arial"/>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446175">
                <a:tc>
                  <a:txBody>
                    <a:bodyPr/>
                    <a:lstStyle/>
                    <a:p>
                      <a:pPr indent="0" lvl="0" marL="35560" marR="0" rtl="0" algn="l">
                        <a:lnSpc>
                          <a:spcPct val="100000"/>
                        </a:lnSpc>
                        <a:spcBef>
                          <a:spcPts val="0"/>
                        </a:spcBef>
                        <a:spcAft>
                          <a:spcPts val="0"/>
                        </a:spcAft>
                        <a:buSzPts val="1600"/>
                        <a:buFont typeface="Arial"/>
                        <a:buNone/>
                      </a:pPr>
                      <a:r>
                        <a:rPr b="1" lang="ja-JP" sz="1600" u="none" cap="none" strike="noStrike">
                          <a:latin typeface="Arial"/>
                          <a:ea typeface="Arial"/>
                          <a:cs typeface="Arial"/>
                          <a:sym typeface="Arial"/>
                        </a:rPr>
                        <a:t>G3 –私たちは、話すことのほとんど、あるいはすべてが、自分たちのしている学習活動についてであった。</a:t>
                      </a:r>
                      <a:endParaRPr sz="1600" u="none" cap="none" strike="noStrike">
                        <a:latin typeface="Arial"/>
                        <a:ea typeface="Arial"/>
                        <a:cs typeface="Arial"/>
                        <a:sym typeface="Arial"/>
                      </a:endParaRPr>
                    </a:p>
                  </a:txBody>
                  <a:tcPr marT="46175"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600"/>
                        <a:buFont typeface="Calibri"/>
                        <a:buNone/>
                      </a:pPr>
                      <a:r>
                        <a:t/>
                      </a:r>
                      <a:endParaRPr sz="1600" u="none" cap="none" strike="noStrike">
                        <a:latin typeface="Arial"/>
                        <a:ea typeface="Arial"/>
                        <a:cs typeface="Arial"/>
                        <a:sym typeface="Arial"/>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446175">
                <a:tc>
                  <a:txBody>
                    <a:bodyPr/>
                    <a:lstStyle/>
                    <a:p>
                      <a:pPr indent="0" lvl="0" marL="35560" marR="0" rtl="0" algn="l">
                        <a:lnSpc>
                          <a:spcPct val="100000"/>
                        </a:lnSpc>
                        <a:spcBef>
                          <a:spcPts val="0"/>
                        </a:spcBef>
                        <a:spcAft>
                          <a:spcPts val="0"/>
                        </a:spcAft>
                        <a:buSzPts val="1600"/>
                        <a:buFont typeface="Arial"/>
                        <a:buNone/>
                      </a:pPr>
                      <a:r>
                        <a:rPr b="1" lang="ja-JP" sz="1600" u="none" cap="none" strike="noStrike">
                          <a:latin typeface="Arial"/>
                          <a:ea typeface="Arial"/>
                          <a:cs typeface="Arial"/>
                          <a:sym typeface="Arial"/>
                        </a:rPr>
                        <a:t>G4 - 私たちは、自分たちのアイデアを共有し、互いに高め合うことができた。</a:t>
                      </a:r>
                      <a:endParaRPr sz="1600" u="none" cap="none" strike="noStrike">
                        <a:latin typeface="Arial"/>
                        <a:ea typeface="Arial"/>
                        <a:cs typeface="Arial"/>
                        <a:sym typeface="Arial"/>
                      </a:endParaRPr>
                    </a:p>
                  </a:txBody>
                  <a:tcPr marT="4700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600"/>
                        <a:buFont typeface="Calibri"/>
                        <a:buNone/>
                      </a:pPr>
                      <a:r>
                        <a:t/>
                      </a:r>
                      <a:endParaRPr sz="1600" u="none" cap="none" strike="noStrike">
                        <a:latin typeface="Arial"/>
                        <a:ea typeface="Arial"/>
                        <a:cs typeface="Arial"/>
                        <a:sym typeface="Arial"/>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446175">
                <a:tc>
                  <a:txBody>
                    <a:bodyPr/>
                    <a:lstStyle/>
                    <a:p>
                      <a:pPr indent="0" lvl="0" marL="35560" marR="0" rtl="0" algn="l">
                        <a:lnSpc>
                          <a:spcPct val="100000"/>
                        </a:lnSpc>
                        <a:spcBef>
                          <a:spcPts val="0"/>
                        </a:spcBef>
                        <a:spcAft>
                          <a:spcPts val="0"/>
                        </a:spcAft>
                        <a:buSzPts val="1600"/>
                        <a:buFont typeface="Arial"/>
                        <a:buNone/>
                      </a:pPr>
                      <a:r>
                        <a:rPr b="1" lang="ja-JP" sz="1600" u="none" cap="none" strike="noStrike">
                          <a:latin typeface="Arial"/>
                          <a:ea typeface="Arial"/>
                          <a:cs typeface="Arial"/>
                          <a:sym typeface="Arial"/>
                        </a:rPr>
                        <a:t>G5 –私たちは、他の人が話しているときに注意深く耳を傾け、その話を受け止めることができた。</a:t>
                      </a:r>
                      <a:endParaRPr sz="1600" u="none" cap="none" strike="noStrike">
                        <a:latin typeface="Arial"/>
                        <a:ea typeface="Arial"/>
                        <a:cs typeface="Arial"/>
                        <a:sym typeface="Arial"/>
                      </a:endParaRPr>
                    </a:p>
                  </a:txBody>
                  <a:tcPr marT="4785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600"/>
                        <a:buFont typeface="Calibri"/>
                        <a:buNone/>
                      </a:pPr>
                      <a:r>
                        <a:t/>
                      </a:r>
                      <a:endParaRPr sz="1600" u="none" cap="none" strike="noStrike">
                        <a:latin typeface="Arial"/>
                        <a:ea typeface="Arial"/>
                        <a:cs typeface="Arial"/>
                        <a:sym typeface="Arial"/>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446175">
                <a:tc>
                  <a:txBody>
                    <a:bodyPr/>
                    <a:lstStyle/>
                    <a:p>
                      <a:pPr indent="0" lvl="0" marL="35560" marR="0" rtl="0" algn="l">
                        <a:lnSpc>
                          <a:spcPct val="100000"/>
                        </a:lnSpc>
                        <a:spcBef>
                          <a:spcPts val="0"/>
                        </a:spcBef>
                        <a:spcAft>
                          <a:spcPts val="0"/>
                        </a:spcAft>
                        <a:buSzPts val="1600"/>
                        <a:buFont typeface="Arial"/>
                        <a:buNone/>
                      </a:pPr>
                      <a:r>
                        <a:rPr b="1" lang="ja-JP" sz="1600" u="none" cap="none" strike="noStrike">
                          <a:latin typeface="Arial"/>
                          <a:ea typeface="Arial"/>
                          <a:cs typeface="Arial"/>
                          <a:sym typeface="Arial"/>
                        </a:rPr>
                        <a:t>G6 – 私たちは、グループでの共同作業が楽しかった。</a:t>
                      </a:r>
                      <a:endParaRPr sz="1600" u="none" cap="none" strike="noStrike">
                        <a:latin typeface="Arial"/>
                        <a:ea typeface="Arial"/>
                        <a:cs typeface="Arial"/>
                        <a:sym typeface="Arial"/>
                      </a:endParaRPr>
                    </a:p>
                  </a:txBody>
                  <a:tcPr marT="48725"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600"/>
                        <a:buFont typeface="Calibri"/>
                        <a:buNone/>
                      </a:pPr>
                      <a:r>
                        <a:t/>
                      </a:r>
                      <a:endParaRPr sz="1600" u="none" cap="none" strike="noStrike">
                        <a:latin typeface="Arial"/>
                        <a:ea typeface="Arial"/>
                        <a:cs typeface="Arial"/>
                        <a:sym typeface="Arial"/>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446175">
                <a:tc>
                  <a:txBody>
                    <a:bodyPr/>
                    <a:lstStyle/>
                    <a:p>
                      <a:pPr indent="0" lvl="0" marL="35560" marR="0" rtl="0" algn="l">
                        <a:lnSpc>
                          <a:spcPct val="100000"/>
                        </a:lnSpc>
                        <a:spcBef>
                          <a:spcPts val="0"/>
                        </a:spcBef>
                        <a:spcAft>
                          <a:spcPts val="0"/>
                        </a:spcAft>
                        <a:buSzPts val="1600"/>
                        <a:buFont typeface="Arial"/>
                        <a:buNone/>
                      </a:pPr>
                      <a:r>
                        <a:rPr b="1" lang="ja-JP" sz="1600" u="none" cap="none" strike="noStrike">
                          <a:latin typeface="Arial"/>
                          <a:ea typeface="Arial"/>
                          <a:cs typeface="Arial"/>
                          <a:sym typeface="Arial"/>
                        </a:rPr>
                        <a:t>G7 –私たちは、提案や賛成・反対をするときは、理由をつけていた。</a:t>
                      </a:r>
                      <a:endParaRPr sz="1600" u="none" cap="none" strike="noStrike">
                        <a:latin typeface="Arial"/>
                        <a:ea typeface="Arial"/>
                        <a:cs typeface="Arial"/>
                        <a:sym typeface="Arial"/>
                      </a:endParaRPr>
                    </a:p>
                  </a:txBody>
                  <a:tcPr marT="4530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600"/>
                        <a:buFont typeface="Calibri"/>
                        <a:buNone/>
                      </a:pPr>
                      <a:r>
                        <a:t/>
                      </a:r>
                      <a:endParaRPr sz="1600" u="none" cap="none" strike="noStrike">
                        <a:latin typeface="Arial"/>
                        <a:ea typeface="Arial"/>
                        <a:cs typeface="Arial"/>
                        <a:sym typeface="Arial"/>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446175">
                <a:tc>
                  <a:txBody>
                    <a:bodyPr/>
                    <a:lstStyle/>
                    <a:p>
                      <a:pPr indent="0" lvl="0" marL="35560" marR="0" rtl="0" algn="l">
                        <a:lnSpc>
                          <a:spcPct val="100000"/>
                        </a:lnSpc>
                        <a:spcBef>
                          <a:spcPts val="0"/>
                        </a:spcBef>
                        <a:spcAft>
                          <a:spcPts val="0"/>
                        </a:spcAft>
                        <a:buSzPts val="1600"/>
                        <a:buFont typeface="Arial"/>
                        <a:buNone/>
                      </a:pPr>
                      <a:r>
                        <a:rPr b="1" lang="ja-JP" sz="1600" u="none" cap="none" strike="noStrike">
                          <a:latin typeface="Arial"/>
                          <a:ea typeface="Arial"/>
                          <a:cs typeface="Arial"/>
                          <a:sym typeface="Arial"/>
                        </a:rPr>
                        <a:t>G8 –私たちは、お互いのアイデアを尊重し、建設的な方法でチャレンジしたり、コメントしたりできた。</a:t>
                      </a:r>
                      <a:endParaRPr sz="1600" u="none" cap="none" strike="noStrike">
                        <a:latin typeface="Arial"/>
                        <a:ea typeface="Arial"/>
                        <a:cs typeface="Arial"/>
                        <a:sym typeface="Arial"/>
                      </a:endParaRPr>
                    </a:p>
                  </a:txBody>
                  <a:tcPr marT="46175"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600"/>
                        <a:buFont typeface="Calibri"/>
                        <a:buNone/>
                      </a:pPr>
                      <a:r>
                        <a:t/>
                      </a:r>
                      <a:endParaRPr sz="1600" u="none" cap="none" strike="noStrike">
                        <a:latin typeface="Arial"/>
                        <a:ea typeface="Arial"/>
                        <a:cs typeface="Arial"/>
                        <a:sym typeface="Arial"/>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446175">
                <a:tc>
                  <a:txBody>
                    <a:bodyPr/>
                    <a:lstStyle/>
                    <a:p>
                      <a:pPr indent="0" lvl="0" marL="35560" marR="0" rtl="0" algn="l">
                        <a:lnSpc>
                          <a:spcPct val="100000"/>
                        </a:lnSpc>
                        <a:spcBef>
                          <a:spcPts val="0"/>
                        </a:spcBef>
                        <a:spcAft>
                          <a:spcPts val="0"/>
                        </a:spcAft>
                        <a:buSzPts val="1600"/>
                        <a:buFont typeface="Arial"/>
                        <a:buNone/>
                      </a:pPr>
                      <a:r>
                        <a:rPr b="1" lang="ja-JP" sz="1600" u="none" cap="none" strike="noStrike">
                          <a:latin typeface="Arial"/>
                          <a:ea typeface="Arial"/>
                          <a:cs typeface="Arial"/>
                          <a:sym typeface="Arial"/>
                        </a:rPr>
                        <a:t>G9 –私たちは、意見の相違がある場合は、合意または協調（妥協）に達するよう努めた。</a:t>
                      </a:r>
                      <a:endParaRPr sz="1600" u="none" cap="none" strike="noStrike">
                        <a:latin typeface="Arial"/>
                        <a:ea typeface="Arial"/>
                        <a:cs typeface="Arial"/>
                        <a:sym typeface="Arial"/>
                      </a:endParaRPr>
                    </a:p>
                  </a:txBody>
                  <a:tcPr marT="4700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600"/>
                        <a:buFont typeface="Calibri"/>
                        <a:buNone/>
                      </a:pPr>
                      <a:r>
                        <a:t/>
                      </a:r>
                      <a:endParaRPr sz="1600" u="none" cap="none" strike="noStrike">
                        <a:latin typeface="Arial"/>
                        <a:ea typeface="Arial"/>
                        <a:cs typeface="Arial"/>
                        <a:sym typeface="Arial"/>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437625">
                <a:tc>
                  <a:txBody>
                    <a:bodyPr/>
                    <a:lstStyle/>
                    <a:p>
                      <a:pPr indent="0" lvl="0" marL="35560" marR="0" rtl="0" algn="l">
                        <a:lnSpc>
                          <a:spcPct val="100000"/>
                        </a:lnSpc>
                        <a:spcBef>
                          <a:spcPts val="0"/>
                        </a:spcBef>
                        <a:spcAft>
                          <a:spcPts val="0"/>
                        </a:spcAft>
                        <a:buSzPts val="1600"/>
                        <a:buFont typeface="Arial"/>
                        <a:buNone/>
                      </a:pPr>
                      <a:r>
                        <a:rPr b="1" lang="ja-JP" sz="1600" u="none" cap="none" strike="noStrike">
                          <a:latin typeface="Arial"/>
                          <a:ea typeface="Arial"/>
                          <a:cs typeface="Arial"/>
                          <a:sym typeface="Arial"/>
                        </a:rPr>
                        <a:t>G10 –私たちは、議論し、意見をぶつけ合うことで、互いに学び合うことができた。</a:t>
                      </a:r>
                      <a:endParaRPr sz="1600" u="none" cap="none" strike="noStrike">
                        <a:latin typeface="Arial"/>
                        <a:ea typeface="Arial"/>
                        <a:cs typeface="Arial"/>
                        <a:sym typeface="Arial"/>
                      </a:endParaRPr>
                    </a:p>
                  </a:txBody>
                  <a:tcPr marT="4785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600"/>
                        <a:buFont typeface="Calibri"/>
                        <a:buNone/>
                      </a:pPr>
                      <a:r>
                        <a:t/>
                      </a:r>
                      <a:endParaRPr sz="1600" u="none" cap="none" strike="noStrike">
                        <a:latin typeface="Arial"/>
                        <a:ea typeface="Arial"/>
                        <a:cs typeface="Arial"/>
                        <a:sym typeface="Arial"/>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bl>
          </a:graphicData>
        </a:graphic>
      </p:graphicFrame>
      <p:sp>
        <p:nvSpPr>
          <p:cNvPr id="362" name="Google Shape;362;p44"/>
          <p:cNvSpPr txBox="1"/>
          <p:nvPr/>
        </p:nvSpPr>
        <p:spPr>
          <a:xfrm>
            <a:off x="4971257" y="10313416"/>
            <a:ext cx="1737360" cy="182101"/>
          </a:xfrm>
          <a:prstGeom prst="rect">
            <a:avLst/>
          </a:prstGeom>
          <a:noFill/>
          <a:ln>
            <a:noFill/>
          </a:ln>
        </p:spPr>
        <p:txBody>
          <a:bodyPr anchorCtr="0" anchor="t" bIns="0" lIns="0" spcFirstLastPara="1" rIns="0" wrap="square" tIns="12700">
            <a:spAutoFit/>
          </a:bodyPr>
          <a:lstStyle/>
          <a:p>
            <a:pPr indent="0" lvl="0" marL="12700" rtl="0" algn="l">
              <a:spcBef>
                <a:spcPts val="0"/>
              </a:spcBef>
              <a:spcAft>
                <a:spcPts val="0"/>
              </a:spcAft>
              <a:buNone/>
            </a:pPr>
            <a:r>
              <a:rPr b="1" lang="ja-JP" sz="1100">
                <a:solidFill>
                  <a:srgbClr val="808080"/>
                </a:solidFill>
                <a:latin typeface="Arial"/>
                <a:ea typeface="Arial"/>
                <a:cs typeface="Arial"/>
                <a:sym typeface="Arial"/>
              </a:rPr>
              <a:t>© 2022 T-SEDA Collective</a:t>
            </a:r>
            <a:endParaRPr sz="1100">
              <a:latin typeface="Arial"/>
              <a:ea typeface="Arial"/>
              <a:cs typeface="Arial"/>
              <a:sym typeface="Arial"/>
            </a:endParaRPr>
          </a:p>
        </p:txBody>
      </p:sp>
      <p:pic>
        <p:nvPicPr>
          <p:cNvPr id="363" name="Google Shape;363;p44"/>
          <p:cNvPicPr preferRelativeResize="0"/>
          <p:nvPr/>
        </p:nvPicPr>
        <p:blipFill rotWithShape="1">
          <a:blip r:embed="rId3">
            <a:alphaModFix/>
          </a:blip>
          <a:srcRect b="0" l="0" r="0" t="0"/>
          <a:stretch/>
        </p:blipFill>
        <p:spPr>
          <a:xfrm>
            <a:off x="7196931" y="10045700"/>
            <a:ext cx="1219200" cy="418579"/>
          </a:xfrm>
          <a:prstGeom prst="rect">
            <a:avLst/>
          </a:prstGeom>
          <a:noFill/>
          <a:ln>
            <a:noFill/>
          </a:ln>
        </p:spPr>
      </p:pic>
      <p:sp>
        <p:nvSpPr>
          <p:cNvPr id="364" name="Google Shape;364;p44"/>
          <p:cNvSpPr txBox="1"/>
          <p:nvPr/>
        </p:nvSpPr>
        <p:spPr>
          <a:xfrm>
            <a:off x="580231" y="4386960"/>
            <a:ext cx="7193756" cy="369332"/>
          </a:xfrm>
          <a:prstGeom prst="rect">
            <a:avLst/>
          </a:prstGeom>
          <a:noFill/>
          <a:ln>
            <a:noFill/>
          </a:ln>
        </p:spPr>
        <p:txBody>
          <a:bodyPr anchorCtr="0" anchor="t" bIns="45700" lIns="91425" spcFirstLastPara="1" rIns="91425" wrap="square" tIns="45700">
            <a:spAutoFit/>
          </a:bodyPr>
          <a:lstStyle/>
          <a:p>
            <a:pPr indent="0" lvl="0" marL="0" rtl="0" algn="l">
              <a:spcBef>
                <a:spcPts val="0"/>
              </a:spcBef>
              <a:spcAft>
                <a:spcPts val="0"/>
              </a:spcAft>
              <a:buNone/>
            </a:pPr>
            <a:r>
              <a:rPr b="0" i="0" lang="ja-JP" sz="1800" u="none" cap="none" strike="noStrike">
                <a:solidFill>
                  <a:srgbClr val="000000"/>
                </a:solidFill>
                <a:latin typeface="Arial"/>
                <a:ea typeface="Arial"/>
                <a:cs typeface="Arial"/>
                <a:sym typeface="Arial"/>
              </a:rPr>
              <a:t>グループ名：</a:t>
            </a:r>
            <a:endParaRPr sz="180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8" name="Shape 368"/>
        <p:cNvGrpSpPr/>
        <p:nvPr/>
      </p:nvGrpSpPr>
      <p:grpSpPr>
        <a:xfrm>
          <a:off x="0" y="0"/>
          <a:ext cx="0" cy="0"/>
          <a:chOff x="0" y="0"/>
          <a:chExt cx="0" cy="0"/>
        </a:xfrm>
      </p:grpSpPr>
      <p:sp>
        <p:nvSpPr>
          <p:cNvPr id="369" name="Google Shape;369;p45"/>
          <p:cNvSpPr txBox="1"/>
          <p:nvPr/>
        </p:nvSpPr>
        <p:spPr>
          <a:xfrm>
            <a:off x="1100931" y="1435099"/>
            <a:ext cx="12192000" cy="1436291"/>
          </a:xfrm>
          <a:prstGeom prst="rect">
            <a:avLst/>
          </a:prstGeom>
          <a:noFill/>
          <a:ln>
            <a:noFill/>
          </a:ln>
        </p:spPr>
        <p:txBody>
          <a:bodyPr anchorCtr="0" anchor="t" bIns="0" lIns="0" spcFirstLastPara="1" rIns="0" wrap="square" tIns="12700">
            <a:spAutoFit/>
          </a:bodyPr>
          <a:lstStyle/>
          <a:p>
            <a:pPr indent="0" lvl="0" marL="12700" marR="0" rtl="0" algn="just">
              <a:lnSpc>
                <a:spcPct val="100000"/>
              </a:lnSpc>
              <a:spcBef>
                <a:spcPts val="0"/>
              </a:spcBef>
              <a:spcAft>
                <a:spcPts val="0"/>
              </a:spcAft>
              <a:buClr>
                <a:srgbClr val="000000"/>
              </a:buClr>
              <a:buSzPts val="1800"/>
              <a:buFont typeface="Arial"/>
              <a:buNone/>
            </a:pPr>
            <a:r>
              <a:rPr b="0" i="0" lang="ja-JP" sz="1800" u="none" cap="none" strike="noStrike">
                <a:solidFill>
                  <a:srgbClr val="000000"/>
                </a:solidFill>
                <a:latin typeface="Arial"/>
                <a:ea typeface="Arial"/>
                <a:cs typeface="Arial"/>
                <a:sym typeface="Arial"/>
              </a:rPr>
              <a:t>　このテンプレートは、教師や外部者がグループ学習の質を観察する際に使用できます。これらの基準に対する高い評価は、学習成果と強く関連していることが示されています。</a:t>
            </a:r>
            <a:endParaRPr b="0" i="0" sz="1800" u="none" cap="none" strike="noStrike">
              <a:solidFill>
                <a:srgbClr val="000000"/>
              </a:solidFill>
              <a:latin typeface="Arial"/>
              <a:ea typeface="Arial"/>
              <a:cs typeface="Arial"/>
              <a:sym typeface="Arial"/>
            </a:endParaRPr>
          </a:p>
          <a:p>
            <a:pPr indent="0" lvl="0" marL="12700" marR="0" rtl="0" algn="just">
              <a:lnSpc>
                <a:spcPct val="100000"/>
              </a:lnSpc>
              <a:spcBef>
                <a:spcPts val="100"/>
              </a:spcBef>
              <a:spcAft>
                <a:spcPts val="0"/>
              </a:spcAft>
              <a:buClr>
                <a:srgbClr val="000000"/>
              </a:buClr>
              <a:buSzPts val="1800"/>
              <a:buFont typeface="Arial"/>
              <a:buNone/>
            </a:pPr>
            <a:r>
              <a:rPr b="0" i="0" lang="ja-JP" sz="1800" u="none" cap="none" strike="noStrike">
                <a:solidFill>
                  <a:srgbClr val="000000"/>
                </a:solidFill>
                <a:latin typeface="Arial"/>
                <a:ea typeface="Arial"/>
                <a:cs typeface="Arial"/>
                <a:sym typeface="Arial"/>
              </a:rPr>
              <a:t>使いかた</a:t>
            </a:r>
            <a:endParaRPr b="0" i="0" sz="1800" u="none" cap="none" strike="noStrike">
              <a:solidFill>
                <a:srgbClr val="000000"/>
              </a:solidFill>
              <a:latin typeface="Arial"/>
              <a:ea typeface="Arial"/>
              <a:cs typeface="Arial"/>
              <a:sym typeface="Arial"/>
            </a:endParaRPr>
          </a:p>
          <a:p>
            <a:pPr indent="-285750" lvl="0" marL="298450" marR="0" rtl="0" algn="just">
              <a:lnSpc>
                <a:spcPct val="100000"/>
              </a:lnSpc>
              <a:spcBef>
                <a:spcPts val="100"/>
              </a:spcBef>
              <a:spcAft>
                <a:spcPts val="0"/>
              </a:spcAft>
              <a:buClr>
                <a:srgbClr val="000000"/>
              </a:buClr>
              <a:buSzPts val="1800"/>
              <a:buFont typeface="Arial"/>
              <a:buChar char="•"/>
            </a:pPr>
            <a:r>
              <a:rPr b="0" i="0" lang="ja-JP" sz="1800" u="none" cap="none" strike="noStrike">
                <a:solidFill>
                  <a:srgbClr val="000000"/>
                </a:solidFill>
                <a:latin typeface="Arial"/>
                <a:ea typeface="Arial"/>
                <a:cs typeface="Arial"/>
                <a:sym typeface="Arial"/>
              </a:rPr>
              <a:t>評価基準は、1＝あてはまらない、2＝ある程度あてはまる、3＝非常にあてはまる　</a:t>
            </a:r>
            <a:endParaRPr/>
          </a:p>
          <a:p>
            <a:pPr indent="0" lvl="0" marL="12700" marR="0" rtl="0" algn="just">
              <a:lnSpc>
                <a:spcPct val="100000"/>
              </a:lnSpc>
              <a:spcBef>
                <a:spcPts val="100"/>
              </a:spcBef>
              <a:spcAft>
                <a:spcPts val="0"/>
              </a:spcAft>
              <a:buNone/>
            </a:pPr>
            <a:r>
              <a:t/>
            </a:r>
            <a:endParaRPr b="0" i="0" sz="1800" u="none" cap="none" strike="noStrike">
              <a:solidFill>
                <a:srgbClr val="000000"/>
              </a:solidFill>
              <a:latin typeface="Arial"/>
              <a:ea typeface="Arial"/>
              <a:cs typeface="Arial"/>
              <a:sym typeface="Arial"/>
            </a:endParaRPr>
          </a:p>
        </p:txBody>
      </p:sp>
      <p:sp>
        <p:nvSpPr>
          <p:cNvPr id="370" name="Google Shape;370;p45"/>
          <p:cNvSpPr txBox="1"/>
          <p:nvPr>
            <p:ph type="title"/>
          </p:nvPr>
        </p:nvSpPr>
        <p:spPr>
          <a:xfrm>
            <a:off x="835182" y="520700"/>
            <a:ext cx="11086149" cy="861774"/>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b="1" i="0" lang="ja-JP" sz="2800" u="none" cap="none" strike="noStrike">
                <a:solidFill>
                  <a:srgbClr val="800000"/>
                </a:solidFill>
                <a:latin typeface="Arial"/>
                <a:ea typeface="Arial"/>
                <a:cs typeface="Arial"/>
                <a:sym typeface="Arial"/>
              </a:rPr>
              <a:t>２G:学習者と教師によるグループ学習の評価</a:t>
            </a:r>
            <a:br>
              <a:rPr b="1" lang="ja-JP" sz="2800">
                <a:latin typeface="Arial"/>
                <a:ea typeface="Arial"/>
                <a:cs typeface="Arial"/>
                <a:sym typeface="Arial"/>
              </a:rPr>
            </a:br>
            <a:r>
              <a:rPr b="1" lang="ja-JP" sz="2800">
                <a:latin typeface="Arial"/>
                <a:ea typeface="Arial"/>
                <a:cs typeface="Arial"/>
                <a:sym typeface="Arial"/>
              </a:rPr>
              <a:t>　</a:t>
            </a:r>
            <a:r>
              <a:rPr b="1" lang="ja-JP" sz="2400">
                <a:solidFill>
                  <a:schemeClr val="dk1"/>
                </a:solidFill>
                <a:latin typeface="Arial"/>
                <a:ea typeface="Arial"/>
                <a:cs typeface="Arial"/>
                <a:sym typeface="Arial"/>
              </a:rPr>
              <a:t>　グループ学習の観察評価尺度</a:t>
            </a:r>
            <a:endParaRPr b="1" sz="2800">
              <a:solidFill>
                <a:schemeClr val="dk1"/>
              </a:solidFill>
              <a:latin typeface="Arial"/>
              <a:ea typeface="Arial"/>
              <a:cs typeface="Arial"/>
              <a:sym typeface="Arial"/>
            </a:endParaRPr>
          </a:p>
        </p:txBody>
      </p:sp>
      <p:graphicFrame>
        <p:nvGraphicFramePr>
          <p:cNvPr id="371" name="Google Shape;371;p45"/>
          <p:cNvGraphicFramePr/>
          <p:nvPr/>
        </p:nvGraphicFramePr>
        <p:xfrm>
          <a:off x="677704" y="4007779"/>
          <a:ext cx="3000000" cy="3000000"/>
        </p:xfrm>
        <a:graphic>
          <a:graphicData uri="http://schemas.openxmlformats.org/drawingml/2006/table">
            <a:tbl>
              <a:tblPr>
                <a:noFill/>
                <a:tableStyleId>{8217F45E-1BD5-4D10-9B2A-2295BC520F5E}</a:tableStyleId>
              </a:tblPr>
              <a:tblGrid>
                <a:gridCol w="10541525"/>
                <a:gridCol w="2606975"/>
              </a:tblGrid>
              <a:tr h="441900">
                <a:tc>
                  <a:txBody>
                    <a:bodyPr/>
                    <a:lstStyle/>
                    <a:p>
                      <a:pPr indent="0" lvl="0" marL="35560" marR="0" rtl="0" algn="l">
                        <a:lnSpc>
                          <a:spcPct val="100000"/>
                        </a:lnSpc>
                        <a:spcBef>
                          <a:spcPts val="0"/>
                        </a:spcBef>
                        <a:spcAft>
                          <a:spcPts val="0"/>
                        </a:spcAft>
                        <a:buSzPts val="1900"/>
                        <a:buFont typeface="Arial"/>
                        <a:buNone/>
                      </a:pPr>
                      <a:r>
                        <a:rPr b="1" lang="ja-JP" sz="1900" u="none" cap="none" strike="noStrike">
                          <a:latin typeface="Arial"/>
                          <a:ea typeface="Arial"/>
                          <a:cs typeface="Arial"/>
                          <a:sym typeface="Arial"/>
                        </a:rPr>
                        <a:t>評価基準</a:t>
                      </a:r>
                      <a:endParaRPr sz="1900" u="none" cap="none" strike="noStrike">
                        <a:latin typeface="Arial"/>
                        <a:ea typeface="Arial"/>
                        <a:cs typeface="Arial"/>
                        <a:sym typeface="Arial"/>
                      </a:endParaRPr>
                    </a:p>
                  </a:txBody>
                  <a:tcPr marT="46175"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SzPts val="1900"/>
                        <a:buFont typeface="Arial"/>
                        <a:buNone/>
                      </a:pPr>
                      <a:r>
                        <a:rPr b="1" lang="ja-JP" sz="1900" u="none" cap="none" strike="noStrike">
                          <a:latin typeface="Arial"/>
                          <a:ea typeface="Arial"/>
                          <a:cs typeface="Arial"/>
                          <a:sym typeface="Arial"/>
                        </a:rPr>
                        <a:t>評点</a:t>
                      </a:r>
                      <a:endParaRPr sz="1900" u="none" cap="none" strike="noStrike">
                        <a:latin typeface="Arial"/>
                        <a:ea typeface="Arial"/>
                        <a:cs typeface="Arial"/>
                        <a:sym typeface="Arial"/>
                      </a:endParaRPr>
                    </a:p>
                  </a:txBody>
                  <a:tcPr marT="46175"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446175">
                <a:tc>
                  <a:txBody>
                    <a:bodyPr/>
                    <a:lstStyle/>
                    <a:p>
                      <a:pPr indent="0" lvl="0" marL="35560" marR="0" rtl="0" algn="l">
                        <a:lnSpc>
                          <a:spcPct val="100000"/>
                        </a:lnSpc>
                        <a:spcBef>
                          <a:spcPts val="0"/>
                        </a:spcBef>
                        <a:spcAft>
                          <a:spcPts val="0"/>
                        </a:spcAft>
                        <a:buSzPts val="1600"/>
                        <a:buFont typeface="Arial"/>
                        <a:buNone/>
                      </a:pPr>
                      <a:r>
                        <a:rPr b="1" lang="ja-JP" sz="1600" u="none" cap="none" strike="noStrike">
                          <a:latin typeface="Arial"/>
                          <a:ea typeface="Arial"/>
                          <a:cs typeface="Arial"/>
                          <a:sym typeface="Arial"/>
                        </a:rPr>
                        <a:t>G1 –すべての学習者がグループ学習の対話活動に参加していた。</a:t>
                      </a:r>
                      <a:endParaRPr sz="1600" u="none" cap="none" strike="noStrike">
                        <a:latin typeface="Arial"/>
                        <a:ea typeface="Arial"/>
                        <a:cs typeface="Arial"/>
                        <a:sym typeface="Arial"/>
                      </a:endParaRPr>
                    </a:p>
                  </a:txBody>
                  <a:tcPr marT="4445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600"/>
                        <a:buFont typeface="Calibri"/>
                        <a:buNone/>
                      </a:pPr>
                      <a:r>
                        <a:t/>
                      </a:r>
                      <a:endParaRPr sz="1600" u="none" cap="none" strike="noStrike">
                        <a:latin typeface="Arial"/>
                        <a:ea typeface="Arial"/>
                        <a:cs typeface="Arial"/>
                        <a:sym typeface="Arial"/>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446175">
                <a:tc>
                  <a:txBody>
                    <a:bodyPr/>
                    <a:lstStyle/>
                    <a:p>
                      <a:pPr indent="0" lvl="0" marL="35560" marR="0" rtl="0" algn="l">
                        <a:lnSpc>
                          <a:spcPct val="100000"/>
                        </a:lnSpc>
                        <a:spcBef>
                          <a:spcPts val="0"/>
                        </a:spcBef>
                        <a:spcAft>
                          <a:spcPts val="0"/>
                        </a:spcAft>
                        <a:buSzPts val="1600"/>
                        <a:buFont typeface="Arial"/>
                        <a:buNone/>
                      </a:pPr>
                      <a:r>
                        <a:rPr b="1" lang="ja-JP" sz="1600" u="none" cap="none" strike="noStrike">
                          <a:latin typeface="Arial"/>
                          <a:ea typeface="Arial"/>
                          <a:cs typeface="Arial"/>
                          <a:sym typeface="Arial"/>
                        </a:rPr>
                        <a:t>G2 – グループは、一つのグループとして活動し、分裂せず、協力して活動できていた。</a:t>
                      </a:r>
                      <a:endParaRPr sz="1600" u="none" cap="none" strike="noStrike">
                        <a:latin typeface="Arial"/>
                        <a:ea typeface="Arial"/>
                        <a:cs typeface="Arial"/>
                        <a:sym typeface="Arial"/>
                      </a:endParaRPr>
                    </a:p>
                  </a:txBody>
                  <a:tcPr marT="4530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600"/>
                        <a:buFont typeface="Calibri"/>
                        <a:buNone/>
                      </a:pPr>
                      <a:r>
                        <a:t/>
                      </a:r>
                      <a:endParaRPr sz="1600" u="none" cap="none" strike="noStrike">
                        <a:latin typeface="Arial"/>
                        <a:ea typeface="Arial"/>
                        <a:cs typeface="Arial"/>
                        <a:sym typeface="Arial"/>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446175">
                <a:tc>
                  <a:txBody>
                    <a:bodyPr/>
                    <a:lstStyle/>
                    <a:p>
                      <a:pPr indent="0" lvl="0" marL="35560" marR="0" rtl="0" algn="l">
                        <a:lnSpc>
                          <a:spcPct val="100000"/>
                        </a:lnSpc>
                        <a:spcBef>
                          <a:spcPts val="0"/>
                        </a:spcBef>
                        <a:spcAft>
                          <a:spcPts val="0"/>
                        </a:spcAft>
                        <a:buSzPts val="1600"/>
                        <a:buFont typeface="Arial"/>
                        <a:buNone/>
                      </a:pPr>
                      <a:r>
                        <a:rPr b="1" lang="ja-JP" sz="1600" u="none" cap="none" strike="noStrike">
                          <a:latin typeface="Arial"/>
                          <a:ea typeface="Arial"/>
                          <a:cs typeface="Arial"/>
                          <a:sym typeface="Arial"/>
                        </a:rPr>
                        <a:t>G3 –学習者間では、課題に関する話題がかなりありました。</a:t>
                      </a:r>
                      <a:endParaRPr sz="1600" u="none" cap="none" strike="noStrike">
                        <a:latin typeface="Arial"/>
                        <a:ea typeface="Arial"/>
                        <a:cs typeface="Arial"/>
                        <a:sym typeface="Arial"/>
                      </a:endParaRPr>
                    </a:p>
                  </a:txBody>
                  <a:tcPr marT="46175"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600"/>
                        <a:buFont typeface="Calibri"/>
                        <a:buNone/>
                      </a:pPr>
                      <a:r>
                        <a:t/>
                      </a:r>
                      <a:endParaRPr sz="1600" u="none" cap="none" strike="noStrike">
                        <a:latin typeface="Arial"/>
                        <a:ea typeface="Arial"/>
                        <a:cs typeface="Arial"/>
                        <a:sym typeface="Arial"/>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446175">
                <a:tc>
                  <a:txBody>
                    <a:bodyPr/>
                    <a:lstStyle/>
                    <a:p>
                      <a:pPr indent="0" lvl="0" marL="35560" marR="0" rtl="0" algn="l">
                        <a:lnSpc>
                          <a:spcPct val="100000"/>
                        </a:lnSpc>
                        <a:spcBef>
                          <a:spcPts val="0"/>
                        </a:spcBef>
                        <a:spcAft>
                          <a:spcPts val="0"/>
                        </a:spcAft>
                        <a:buSzPts val="1600"/>
                        <a:buFont typeface="Arial"/>
                        <a:buNone/>
                      </a:pPr>
                      <a:r>
                        <a:rPr b="1" lang="ja-JP" sz="1600" u="none" cap="none" strike="noStrike">
                          <a:latin typeface="Arial"/>
                          <a:ea typeface="Arial"/>
                          <a:cs typeface="Arial"/>
                          <a:sym typeface="Arial"/>
                        </a:rPr>
                        <a:t>G4 -学習者は共同作業することに対して積極的な態度で取組んでいた。</a:t>
                      </a:r>
                      <a:endParaRPr sz="1600" u="none" cap="none" strike="noStrike">
                        <a:latin typeface="Arial"/>
                        <a:ea typeface="Arial"/>
                        <a:cs typeface="Arial"/>
                        <a:sym typeface="Arial"/>
                      </a:endParaRPr>
                    </a:p>
                  </a:txBody>
                  <a:tcPr marT="4700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600"/>
                        <a:buFont typeface="Calibri"/>
                        <a:buNone/>
                      </a:pPr>
                      <a:r>
                        <a:t/>
                      </a:r>
                      <a:endParaRPr sz="1600" u="none" cap="none" strike="noStrike">
                        <a:latin typeface="Arial"/>
                        <a:ea typeface="Arial"/>
                        <a:cs typeface="Arial"/>
                        <a:sym typeface="Arial"/>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446175">
                <a:tc>
                  <a:txBody>
                    <a:bodyPr/>
                    <a:lstStyle/>
                    <a:p>
                      <a:pPr indent="0" lvl="0" marL="35560" marR="0" rtl="0" algn="l">
                        <a:lnSpc>
                          <a:spcPct val="100000"/>
                        </a:lnSpc>
                        <a:spcBef>
                          <a:spcPts val="0"/>
                        </a:spcBef>
                        <a:spcAft>
                          <a:spcPts val="0"/>
                        </a:spcAft>
                        <a:buSzPts val="1600"/>
                        <a:buFont typeface="Arial"/>
                        <a:buNone/>
                      </a:pPr>
                      <a:r>
                        <a:rPr b="1" lang="ja-JP" sz="1600" u="none" cap="none" strike="noStrike">
                          <a:latin typeface="Arial"/>
                          <a:ea typeface="Arial"/>
                          <a:cs typeface="Arial"/>
                          <a:sym typeface="Arial"/>
                        </a:rPr>
                        <a:t>G5 –グループの対話は、お互いのアイデアを共有し、発展させていた。</a:t>
                      </a:r>
                      <a:endParaRPr sz="1600" u="none" cap="none" strike="noStrike">
                        <a:latin typeface="Arial"/>
                        <a:ea typeface="Arial"/>
                        <a:cs typeface="Arial"/>
                        <a:sym typeface="Arial"/>
                      </a:endParaRPr>
                    </a:p>
                  </a:txBody>
                  <a:tcPr marT="4785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600"/>
                        <a:buFont typeface="Calibri"/>
                        <a:buNone/>
                      </a:pPr>
                      <a:r>
                        <a:t/>
                      </a:r>
                      <a:endParaRPr sz="1600" u="none" cap="none" strike="noStrike">
                        <a:latin typeface="Arial"/>
                        <a:ea typeface="Arial"/>
                        <a:cs typeface="Arial"/>
                        <a:sym typeface="Arial"/>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446175">
                <a:tc>
                  <a:txBody>
                    <a:bodyPr/>
                    <a:lstStyle/>
                    <a:p>
                      <a:pPr indent="0" lvl="0" marL="35560" marR="0" rtl="0" algn="l">
                        <a:lnSpc>
                          <a:spcPct val="100000"/>
                        </a:lnSpc>
                        <a:spcBef>
                          <a:spcPts val="0"/>
                        </a:spcBef>
                        <a:spcAft>
                          <a:spcPts val="0"/>
                        </a:spcAft>
                        <a:buSzPts val="1600"/>
                        <a:buFont typeface="Arial"/>
                        <a:buNone/>
                      </a:pPr>
                      <a:r>
                        <a:rPr b="1" lang="ja-JP" sz="1600" u="none" cap="none" strike="noStrike">
                          <a:latin typeface="Arial"/>
                          <a:ea typeface="Arial"/>
                          <a:cs typeface="Arial"/>
                          <a:sym typeface="Arial"/>
                        </a:rPr>
                        <a:t>G6 –グループの対話は、正当な理由付けをしていた。</a:t>
                      </a:r>
                      <a:endParaRPr sz="1600" u="none" cap="none" strike="noStrike">
                        <a:latin typeface="Arial"/>
                        <a:ea typeface="Arial"/>
                        <a:cs typeface="Arial"/>
                        <a:sym typeface="Arial"/>
                      </a:endParaRPr>
                    </a:p>
                  </a:txBody>
                  <a:tcPr marT="48725"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600"/>
                        <a:buFont typeface="Calibri"/>
                        <a:buNone/>
                      </a:pPr>
                      <a:r>
                        <a:t/>
                      </a:r>
                      <a:endParaRPr sz="1600" u="none" cap="none" strike="noStrike">
                        <a:latin typeface="Arial"/>
                        <a:ea typeface="Arial"/>
                        <a:cs typeface="Arial"/>
                        <a:sym typeface="Arial"/>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446175">
                <a:tc>
                  <a:txBody>
                    <a:bodyPr/>
                    <a:lstStyle/>
                    <a:p>
                      <a:pPr indent="0" lvl="0" marL="35560" marR="0" rtl="0" algn="l">
                        <a:lnSpc>
                          <a:spcPct val="100000"/>
                        </a:lnSpc>
                        <a:spcBef>
                          <a:spcPts val="0"/>
                        </a:spcBef>
                        <a:spcAft>
                          <a:spcPts val="0"/>
                        </a:spcAft>
                        <a:buSzPts val="1600"/>
                        <a:buFont typeface="Arial"/>
                        <a:buNone/>
                      </a:pPr>
                      <a:r>
                        <a:rPr b="1" lang="ja-JP" sz="1600" u="none" cap="none" strike="noStrike">
                          <a:latin typeface="Arial"/>
                          <a:ea typeface="Arial"/>
                          <a:cs typeface="Arial"/>
                          <a:sym typeface="Arial"/>
                        </a:rPr>
                        <a:t>G7 –グループの対話は、お互いのアイデアを建設的に評価していた。</a:t>
                      </a:r>
                      <a:endParaRPr sz="1600" u="none" cap="none" strike="noStrike">
                        <a:latin typeface="Arial"/>
                        <a:ea typeface="Arial"/>
                        <a:cs typeface="Arial"/>
                        <a:sym typeface="Arial"/>
                      </a:endParaRPr>
                    </a:p>
                  </a:txBody>
                  <a:tcPr marT="4530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600"/>
                        <a:buFont typeface="Calibri"/>
                        <a:buNone/>
                      </a:pPr>
                      <a:r>
                        <a:t/>
                      </a:r>
                      <a:endParaRPr sz="1600" u="none" cap="none" strike="noStrike">
                        <a:latin typeface="Arial"/>
                        <a:ea typeface="Arial"/>
                        <a:cs typeface="Arial"/>
                        <a:sym typeface="Arial"/>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446175">
                <a:tc>
                  <a:txBody>
                    <a:bodyPr/>
                    <a:lstStyle/>
                    <a:p>
                      <a:pPr indent="0" lvl="0" marL="35560" marR="0" rtl="0" algn="l">
                        <a:lnSpc>
                          <a:spcPct val="100000"/>
                        </a:lnSpc>
                        <a:spcBef>
                          <a:spcPts val="0"/>
                        </a:spcBef>
                        <a:spcAft>
                          <a:spcPts val="0"/>
                        </a:spcAft>
                        <a:buSzPts val="1600"/>
                        <a:buFont typeface="Arial"/>
                        <a:buNone/>
                      </a:pPr>
                      <a:r>
                        <a:rPr b="1" lang="ja-JP" sz="1600" u="none" cap="none" strike="noStrike">
                          <a:latin typeface="Arial"/>
                          <a:ea typeface="Arial"/>
                          <a:cs typeface="Arial"/>
                          <a:sym typeface="Arial"/>
                        </a:rPr>
                        <a:t>G8 –学習者は、意見の相違がある場合は、合意または協調（妥協）するよう努めていた。</a:t>
                      </a:r>
                      <a:endParaRPr sz="1600" u="none" cap="none" strike="noStrike">
                        <a:latin typeface="Arial"/>
                        <a:ea typeface="Arial"/>
                        <a:cs typeface="Arial"/>
                        <a:sym typeface="Arial"/>
                      </a:endParaRPr>
                    </a:p>
                  </a:txBody>
                  <a:tcPr marT="46175"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600"/>
                        <a:buFont typeface="Calibri"/>
                        <a:buNone/>
                      </a:pPr>
                      <a:r>
                        <a:t/>
                      </a:r>
                      <a:endParaRPr sz="1600" u="none" cap="none" strike="noStrike">
                        <a:latin typeface="Arial"/>
                        <a:ea typeface="Arial"/>
                        <a:cs typeface="Arial"/>
                        <a:sym typeface="Arial"/>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446175">
                <a:tc>
                  <a:txBody>
                    <a:bodyPr/>
                    <a:lstStyle/>
                    <a:p>
                      <a:pPr indent="0" lvl="0" marL="35560" marR="0" rtl="0" algn="l">
                        <a:lnSpc>
                          <a:spcPct val="100000"/>
                        </a:lnSpc>
                        <a:spcBef>
                          <a:spcPts val="0"/>
                        </a:spcBef>
                        <a:spcAft>
                          <a:spcPts val="0"/>
                        </a:spcAft>
                        <a:buSzPts val="1600"/>
                        <a:buFont typeface="Arial"/>
                        <a:buNone/>
                      </a:pPr>
                      <a:r>
                        <a:rPr b="1" lang="ja-JP" sz="1600" u="none" cap="none" strike="noStrike">
                          <a:latin typeface="Arial"/>
                          <a:ea typeface="Arial"/>
                          <a:cs typeface="Arial"/>
                          <a:sym typeface="Arial"/>
                        </a:rPr>
                        <a:t>G9 –グループ学習には生産的な議論と/または対立的な議論が含まれていた。</a:t>
                      </a:r>
                      <a:endParaRPr sz="1600" u="none" cap="none" strike="noStrike">
                        <a:latin typeface="Arial"/>
                        <a:ea typeface="Arial"/>
                        <a:cs typeface="Arial"/>
                        <a:sym typeface="Arial"/>
                      </a:endParaRPr>
                    </a:p>
                  </a:txBody>
                  <a:tcPr marT="4700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600"/>
                        <a:buFont typeface="Calibri"/>
                        <a:buNone/>
                      </a:pPr>
                      <a:r>
                        <a:t/>
                      </a:r>
                      <a:endParaRPr sz="1600" u="none" cap="none" strike="noStrike">
                        <a:latin typeface="Arial"/>
                        <a:ea typeface="Arial"/>
                        <a:cs typeface="Arial"/>
                        <a:sym typeface="Arial"/>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437625">
                <a:tc>
                  <a:txBody>
                    <a:bodyPr/>
                    <a:lstStyle/>
                    <a:p>
                      <a:pPr indent="0" lvl="0" marL="35560" marR="0" rtl="0" algn="l">
                        <a:lnSpc>
                          <a:spcPct val="100000"/>
                        </a:lnSpc>
                        <a:spcBef>
                          <a:spcPts val="0"/>
                        </a:spcBef>
                        <a:spcAft>
                          <a:spcPts val="0"/>
                        </a:spcAft>
                        <a:buSzPts val="1600"/>
                        <a:buFont typeface="Arial"/>
                        <a:buNone/>
                      </a:pPr>
                      <a:r>
                        <a:rPr b="1" lang="ja-JP" sz="1600" u="none" cap="none" strike="noStrike">
                          <a:latin typeface="Arial"/>
                          <a:ea typeface="Arial"/>
                          <a:cs typeface="Arial"/>
                          <a:sym typeface="Arial"/>
                        </a:rPr>
                        <a:t>G10 –グループ学習での役割が、学習者のグループ学習に悪影響を及ぼすことはなかった。</a:t>
                      </a:r>
                      <a:endParaRPr sz="1600" u="none" cap="none" strike="noStrike">
                        <a:latin typeface="Arial"/>
                        <a:ea typeface="Arial"/>
                        <a:cs typeface="Arial"/>
                        <a:sym typeface="Arial"/>
                      </a:endParaRPr>
                    </a:p>
                  </a:txBody>
                  <a:tcPr marT="4785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600"/>
                        <a:buFont typeface="Calibri"/>
                        <a:buNone/>
                      </a:pPr>
                      <a:r>
                        <a:t/>
                      </a:r>
                      <a:endParaRPr sz="1600" u="none" cap="none" strike="noStrike">
                        <a:latin typeface="Arial"/>
                        <a:ea typeface="Arial"/>
                        <a:cs typeface="Arial"/>
                        <a:sym typeface="Arial"/>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bl>
          </a:graphicData>
        </a:graphic>
      </p:graphicFrame>
      <p:sp>
        <p:nvSpPr>
          <p:cNvPr id="372" name="Google Shape;372;p45"/>
          <p:cNvSpPr txBox="1"/>
          <p:nvPr/>
        </p:nvSpPr>
        <p:spPr>
          <a:xfrm>
            <a:off x="612775" y="3345650"/>
            <a:ext cx="7193756" cy="369332"/>
          </a:xfrm>
          <a:prstGeom prst="rect">
            <a:avLst/>
          </a:prstGeom>
          <a:noFill/>
          <a:ln>
            <a:noFill/>
          </a:ln>
        </p:spPr>
        <p:txBody>
          <a:bodyPr anchorCtr="0" anchor="t" bIns="45700" lIns="91425" spcFirstLastPara="1" rIns="91425" wrap="square" tIns="45700">
            <a:spAutoFit/>
          </a:bodyPr>
          <a:lstStyle/>
          <a:p>
            <a:pPr indent="0" lvl="0" marL="0" rtl="0" algn="l">
              <a:spcBef>
                <a:spcPts val="0"/>
              </a:spcBef>
              <a:spcAft>
                <a:spcPts val="0"/>
              </a:spcAft>
              <a:buNone/>
            </a:pPr>
            <a:r>
              <a:rPr b="0" i="0" lang="ja-JP" sz="1800" u="none" cap="none" strike="noStrike">
                <a:solidFill>
                  <a:srgbClr val="000000"/>
                </a:solidFill>
                <a:latin typeface="Arial"/>
                <a:ea typeface="Arial"/>
                <a:cs typeface="Arial"/>
                <a:sym typeface="Arial"/>
              </a:rPr>
              <a:t>グループ名：</a:t>
            </a:r>
            <a:endParaRPr sz="180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6" name="Shape 376"/>
        <p:cNvGrpSpPr/>
        <p:nvPr/>
      </p:nvGrpSpPr>
      <p:grpSpPr>
        <a:xfrm>
          <a:off x="0" y="0"/>
          <a:ext cx="0" cy="0"/>
          <a:chOff x="0" y="0"/>
          <a:chExt cx="0" cy="0"/>
        </a:xfrm>
      </p:grpSpPr>
      <p:sp>
        <p:nvSpPr>
          <p:cNvPr id="377" name="Google Shape;377;p46"/>
          <p:cNvSpPr txBox="1"/>
          <p:nvPr>
            <p:ph type="title"/>
          </p:nvPr>
        </p:nvSpPr>
        <p:spPr>
          <a:xfrm>
            <a:off x="5291931" y="2765205"/>
            <a:ext cx="5531705" cy="2092881"/>
          </a:xfrm>
          <a:prstGeom prst="rect">
            <a:avLst/>
          </a:prstGeom>
          <a:noFill/>
          <a:ln>
            <a:noFill/>
          </a:ln>
        </p:spPr>
        <p:txBody>
          <a:bodyPr anchorCtr="0" anchor="ctr" bIns="0" lIns="0" spcFirstLastPara="1" rIns="0" wrap="square" tIns="0">
            <a:spAutoFit/>
          </a:bodyPr>
          <a:lstStyle/>
          <a:p>
            <a:pPr indent="0" lvl="0" marL="0" rtl="0" algn="l">
              <a:spcBef>
                <a:spcPts val="0"/>
              </a:spcBef>
              <a:spcAft>
                <a:spcPts val="0"/>
              </a:spcAft>
              <a:buNone/>
            </a:pPr>
            <a:r>
              <a:rPr lang="ja-JP" sz="3200">
                <a:solidFill>
                  <a:srgbClr val="000000"/>
                </a:solidFill>
                <a:latin typeface="Arial"/>
                <a:ea typeface="Arial"/>
                <a:cs typeface="Arial"/>
                <a:sym typeface="Arial"/>
              </a:rPr>
              <a:t>(1)教師による授業評価</a:t>
            </a:r>
            <a:br>
              <a:rPr lang="ja-JP" sz="3200">
                <a:solidFill>
                  <a:srgbClr val="000000"/>
                </a:solidFill>
                <a:latin typeface="Arial"/>
                <a:ea typeface="Arial"/>
                <a:cs typeface="Arial"/>
                <a:sym typeface="Arial"/>
              </a:rPr>
            </a:br>
            <a:r>
              <a:rPr lang="ja-JP" sz="3200">
                <a:solidFill>
                  <a:srgbClr val="000000"/>
                </a:solidFill>
                <a:latin typeface="Arial"/>
                <a:ea typeface="Arial"/>
                <a:cs typeface="Arial"/>
                <a:sym typeface="Arial"/>
              </a:rPr>
              <a:t>(2)</a:t>
            </a:r>
            <a:r>
              <a:rPr b="1" i="0" lang="ja-JP" sz="3200" u="none" cap="none" strike="noStrike">
                <a:solidFill>
                  <a:srgbClr val="000000"/>
                </a:solidFill>
                <a:latin typeface="Arial"/>
                <a:ea typeface="Arial"/>
                <a:cs typeface="Arial"/>
                <a:sym typeface="Arial"/>
              </a:rPr>
              <a:t>生徒による授業評価</a:t>
            </a:r>
            <a:br>
              <a:rPr b="1" i="0" lang="ja-JP" sz="3200" u="none" cap="none" strike="noStrike">
                <a:solidFill>
                  <a:srgbClr val="000000"/>
                </a:solidFill>
                <a:latin typeface="Arial"/>
                <a:ea typeface="Arial"/>
                <a:cs typeface="Arial"/>
                <a:sym typeface="Arial"/>
              </a:rPr>
            </a:br>
            <a:r>
              <a:rPr b="1" i="0" lang="ja-JP" sz="3200" u="none" cap="none" strike="noStrike">
                <a:solidFill>
                  <a:srgbClr val="000000"/>
                </a:solidFill>
                <a:latin typeface="Arial"/>
                <a:ea typeface="Arial"/>
                <a:cs typeface="Arial"/>
                <a:sym typeface="Arial"/>
              </a:rPr>
              <a:t>(3)</a:t>
            </a:r>
            <a:r>
              <a:rPr b="1" lang="ja-JP" sz="3200">
                <a:solidFill>
                  <a:srgbClr val="000000"/>
                </a:solidFill>
                <a:latin typeface="Arial"/>
                <a:ea typeface="Arial"/>
                <a:cs typeface="Arial"/>
                <a:sym typeface="Arial"/>
              </a:rPr>
              <a:t>授業実践の自己診断</a:t>
            </a:r>
            <a:br>
              <a:rPr lang="ja-JP" sz="2000">
                <a:solidFill>
                  <a:srgbClr val="000000"/>
                </a:solidFill>
                <a:highlight>
                  <a:srgbClr val="00FF00"/>
                </a:highlight>
                <a:latin typeface="Arial"/>
                <a:ea typeface="Arial"/>
                <a:cs typeface="Arial"/>
                <a:sym typeface="Arial"/>
              </a:rPr>
            </a:br>
            <a:endParaRPr sz="4000">
              <a:solidFill>
                <a:schemeClr val="dk1"/>
              </a:solidFill>
              <a:highlight>
                <a:srgbClr val="00FF00"/>
              </a:highlight>
              <a:latin typeface="Arial"/>
              <a:ea typeface="Arial"/>
              <a:cs typeface="Arial"/>
              <a:sym typeface="Arial"/>
            </a:endParaRPr>
          </a:p>
        </p:txBody>
      </p:sp>
      <p:sp>
        <p:nvSpPr>
          <p:cNvPr id="378" name="Google Shape;378;p46"/>
          <p:cNvSpPr txBox="1"/>
          <p:nvPr/>
        </p:nvSpPr>
        <p:spPr>
          <a:xfrm>
            <a:off x="2651518" y="5010356"/>
            <a:ext cx="8966530" cy="1010984"/>
          </a:xfrm>
          <a:prstGeom prst="rect">
            <a:avLst/>
          </a:prstGeom>
          <a:noFill/>
          <a:ln>
            <a:noFill/>
          </a:ln>
        </p:spPr>
        <p:txBody>
          <a:bodyPr anchorCtr="0" anchor="t" bIns="0" lIns="0" spcFirstLastPara="1" rIns="0" wrap="square" tIns="63500">
            <a:spAutoFit/>
          </a:bodyPr>
          <a:lstStyle/>
          <a:p>
            <a:pPr indent="0" lvl="0" marL="0" rtl="0" algn="ctr">
              <a:spcBef>
                <a:spcPts val="0"/>
              </a:spcBef>
              <a:spcAft>
                <a:spcPts val="0"/>
              </a:spcAft>
              <a:buNone/>
            </a:pPr>
            <a:r>
              <a:rPr i="1" lang="ja-JP" sz="1867">
                <a:solidFill>
                  <a:srgbClr val="3B4043"/>
                </a:solidFill>
                <a:latin typeface="Calibri"/>
                <a:ea typeface="Calibri"/>
                <a:cs typeface="Calibri"/>
                <a:sym typeface="Calibri"/>
              </a:rPr>
              <a:t>Alexander Gröschner, Sara Hennessy, Ruth Kershner, Mathias Dehne, &amp; Elisa Calcagni (2021).</a:t>
            </a:r>
            <a:endParaRPr sz="1867">
              <a:latin typeface="Calibri"/>
              <a:ea typeface="Calibri"/>
              <a:cs typeface="Calibri"/>
              <a:sym typeface="Calibri"/>
            </a:endParaRPr>
          </a:p>
          <a:p>
            <a:pPr indent="0" lvl="0" marL="3329260" marR="3315712" rtl="0" algn="ctr">
              <a:lnSpc>
                <a:spcPct val="140707"/>
              </a:lnSpc>
              <a:spcBef>
                <a:spcPts val="113"/>
              </a:spcBef>
              <a:spcAft>
                <a:spcPts val="0"/>
              </a:spcAft>
              <a:buNone/>
            </a:pPr>
            <a:r>
              <a:rPr i="1" lang="ja-JP" sz="1867">
                <a:solidFill>
                  <a:srgbClr val="3B4043"/>
                </a:solidFill>
                <a:latin typeface="Calibri"/>
                <a:ea typeface="Calibri"/>
                <a:cs typeface="Calibri"/>
                <a:sym typeface="Calibri"/>
              </a:rPr>
              <a:t>University of Jena University of Cambridge</a:t>
            </a:r>
            <a:endParaRPr sz="1867">
              <a:latin typeface="Calibri"/>
              <a:ea typeface="Calibri"/>
              <a:cs typeface="Calibri"/>
              <a:sym typeface="Calibri"/>
            </a:endParaRPr>
          </a:p>
        </p:txBody>
      </p:sp>
      <p:pic>
        <p:nvPicPr>
          <p:cNvPr id="379" name="Google Shape;379;p46"/>
          <p:cNvPicPr preferRelativeResize="0"/>
          <p:nvPr/>
        </p:nvPicPr>
        <p:blipFill rotWithShape="1">
          <a:blip r:embed="rId3">
            <a:alphaModFix/>
          </a:blip>
          <a:srcRect b="0" l="0" r="0" t="0"/>
          <a:stretch/>
        </p:blipFill>
        <p:spPr>
          <a:xfrm>
            <a:off x="7328170" y="7945214"/>
            <a:ext cx="2597326" cy="795511"/>
          </a:xfrm>
          <a:prstGeom prst="rect">
            <a:avLst/>
          </a:prstGeom>
          <a:noFill/>
          <a:ln>
            <a:noFill/>
          </a:ln>
        </p:spPr>
      </p:pic>
      <p:pic>
        <p:nvPicPr>
          <p:cNvPr id="380" name="Google Shape;380;p46"/>
          <p:cNvPicPr preferRelativeResize="0"/>
          <p:nvPr/>
        </p:nvPicPr>
        <p:blipFill rotWithShape="1">
          <a:blip r:embed="rId4">
            <a:alphaModFix/>
          </a:blip>
          <a:srcRect b="0" l="0" r="0" t="0"/>
          <a:stretch/>
        </p:blipFill>
        <p:spPr>
          <a:xfrm>
            <a:off x="3982862" y="7937592"/>
            <a:ext cx="2901641" cy="701130"/>
          </a:xfrm>
          <a:prstGeom prst="rect">
            <a:avLst/>
          </a:prstGeom>
          <a:noFill/>
          <a:ln>
            <a:noFill/>
          </a:ln>
        </p:spPr>
      </p:pic>
      <p:pic>
        <p:nvPicPr>
          <p:cNvPr id="381" name="Google Shape;381;p46"/>
          <p:cNvPicPr preferRelativeResize="0"/>
          <p:nvPr/>
        </p:nvPicPr>
        <p:blipFill rotWithShape="1">
          <a:blip r:embed="rId5">
            <a:alphaModFix/>
          </a:blip>
          <a:srcRect b="0" l="0" r="0" t="0"/>
          <a:stretch/>
        </p:blipFill>
        <p:spPr>
          <a:xfrm>
            <a:off x="10421027" y="7670728"/>
            <a:ext cx="2673282" cy="1107002"/>
          </a:xfrm>
          <a:prstGeom prst="rect">
            <a:avLst/>
          </a:prstGeom>
          <a:noFill/>
          <a:ln>
            <a:noFill/>
          </a:ln>
        </p:spPr>
      </p:pic>
      <p:pic>
        <p:nvPicPr>
          <p:cNvPr id="382" name="Google Shape;382;p46"/>
          <p:cNvPicPr preferRelativeResize="0"/>
          <p:nvPr/>
        </p:nvPicPr>
        <p:blipFill rotWithShape="1">
          <a:blip r:embed="rId6">
            <a:alphaModFix/>
          </a:blip>
          <a:srcRect b="0" l="0" r="0" t="0"/>
          <a:stretch/>
        </p:blipFill>
        <p:spPr>
          <a:xfrm>
            <a:off x="1412258" y="7870187"/>
            <a:ext cx="2244876" cy="751718"/>
          </a:xfrm>
          <a:prstGeom prst="rect">
            <a:avLst/>
          </a:prstGeom>
          <a:noFill/>
          <a:ln>
            <a:noFill/>
          </a:ln>
        </p:spPr>
      </p:pic>
      <p:graphicFrame>
        <p:nvGraphicFramePr>
          <p:cNvPr id="383" name="Google Shape;383;p46"/>
          <p:cNvGraphicFramePr/>
          <p:nvPr/>
        </p:nvGraphicFramePr>
        <p:xfrm>
          <a:off x="1162516" y="7640674"/>
          <a:ext cx="3000000" cy="3000000"/>
        </p:xfrm>
        <a:graphic>
          <a:graphicData uri="http://schemas.openxmlformats.org/drawingml/2006/table">
            <a:tbl>
              <a:tblPr bandRow="1" firstRow="1">
                <a:noFill/>
                <a:tableStyleId>{3EF0FFA9-5A66-4B0B-875F-FD15C3B2E318}</a:tableStyleId>
              </a:tblPr>
              <a:tblGrid>
                <a:gridCol w="2705200"/>
                <a:gridCol w="3261475"/>
                <a:gridCol w="3052350"/>
                <a:gridCol w="2966825"/>
              </a:tblGrid>
              <a:tr h="1152350">
                <a:tc>
                  <a:txBody>
                    <a:bodyPr/>
                    <a:lstStyle/>
                    <a:p>
                      <a:pPr indent="0" lvl="0" marL="0" marR="0" rtl="0" algn="l">
                        <a:lnSpc>
                          <a:spcPct val="100000"/>
                        </a:lnSpc>
                        <a:spcBef>
                          <a:spcPts val="0"/>
                        </a:spcBef>
                        <a:spcAft>
                          <a:spcPts val="0"/>
                        </a:spcAft>
                        <a:buNone/>
                      </a:pPr>
                      <a:r>
                        <a:t/>
                      </a:r>
                      <a:endParaRPr sz="2300" u="none" cap="none" strike="noStrike">
                        <a:latin typeface="Times New Roman"/>
                        <a:ea typeface="Times New Roman"/>
                        <a:cs typeface="Times New Roman"/>
                        <a:sym typeface="Times New Roman"/>
                      </a:endParaRPr>
                    </a:p>
                  </a:txBody>
                  <a:tcPr marT="0" marB="0" marR="0" marL="0"/>
                </a:tc>
                <a:tc>
                  <a:txBody>
                    <a:bodyPr/>
                    <a:lstStyle/>
                    <a:p>
                      <a:pPr indent="0" lvl="0" marL="0" marR="0" rtl="0" algn="l">
                        <a:lnSpc>
                          <a:spcPct val="100000"/>
                        </a:lnSpc>
                        <a:spcBef>
                          <a:spcPts val="0"/>
                        </a:spcBef>
                        <a:spcAft>
                          <a:spcPts val="0"/>
                        </a:spcAft>
                        <a:buNone/>
                      </a:pPr>
                      <a:r>
                        <a:t/>
                      </a:r>
                      <a:endParaRPr sz="2300" u="none" cap="none" strike="noStrike">
                        <a:latin typeface="Times New Roman"/>
                        <a:ea typeface="Times New Roman"/>
                        <a:cs typeface="Times New Roman"/>
                        <a:sym typeface="Times New Roman"/>
                      </a:endParaRPr>
                    </a:p>
                  </a:txBody>
                  <a:tcPr marT="0" marB="0" marR="0" marL="0"/>
                </a:tc>
                <a:tc>
                  <a:txBody>
                    <a:bodyPr/>
                    <a:lstStyle/>
                    <a:p>
                      <a:pPr indent="0" lvl="0" marL="0" marR="0" rtl="0" algn="l">
                        <a:lnSpc>
                          <a:spcPct val="100000"/>
                        </a:lnSpc>
                        <a:spcBef>
                          <a:spcPts val="0"/>
                        </a:spcBef>
                        <a:spcAft>
                          <a:spcPts val="0"/>
                        </a:spcAft>
                        <a:buNone/>
                      </a:pPr>
                      <a:r>
                        <a:t/>
                      </a:r>
                      <a:endParaRPr sz="2300" u="none" cap="none" strike="noStrike">
                        <a:latin typeface="Times New Roman"/>
                        <a:ea typeface="Times New Roman"/>
                        <a:cs typeface="Times New Roman"/>
                        <a:sym typeface="Times New Roman"/>
                      </a:endParaRPr>
                    </a:p>
                  </a:txBody>
                  <a:tcPr marT="0" marB="0" marR="0" marL="0"/>
                </a:tc>
                <a:tc>
                  <a:txBody>
                    <a:bodyPr/>
                    <a:lstStyle/>
                    <a:p>
                      <a:pPr indent="0" lvl="0" marL="0" marR="0" rtl="0" algn="l">
                        <a:lnSpc>
                          <a:spcPct val="100000"/>
                        </a:lnSpc>
                        <a:spcBef>
                          <a:spcPts val="0"/>
                        </a:spcBef>
                        <a:spcAft>
                          <a:spcPts val="0"/>
                        </a:spcAft>
                        <a:buNone/>
                      </a:pPr>
                      <a:r>
                        <a:t/>
                      </a:r>
                      <a:endParaRPr sz="2300" u="none" cap="none" strike="noStrike">
                        <a:latin typeface="Times New Roman"/>
                        <a:ea typeface="Times New Roman"/>
                        <a:cs typeface="Times New Roman"/>
                        <a:sym typeface="Times New Roman"/>
                      </a:endParaRPr>
                    </a:p>
                  </a:txBody>
                  <a:tcPr marT="0" marB="0" marR="0" marL="0"/>
                </a:tc>
              </a:tr>
            </a:tbl>
          </a:graphicData>
        </a:graphic>
      </p:graphicFrame>
      <p:sp>
        <p:nvSpPr>
          <p:cNvPr id="384" name="Google Shape;384;p46"/>
          <p:cNvSpPr txBox="1"/>
          <p:nvPr/>
        </p:nvSpPr>
        <p:spPr>
          <a:xfrm>
            <a:off x="835182" y="520700"/>
            <a:ext cx="13558681" cy="1292662"/>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b="1" i="0" lang="ja-JP" sz="2800">
                <a:solidFill>
                  <a:srgbClr val="800000"/>
                </a:solidFill>
                <a:latin typeface="Arial"/>
                <a:ea typeface="Arial"/>
                <a:cs typeface="Arial"/>
                <a:sym typeface="Arial"/>
              </a:rPr>
              <a:t>２H:学習者と教師のための対話教授法の質問紙</a:t>
            </a:r>
            <a:endParaRPr b="1" i="0" sz="2800">
              <a:solidFill>
                <a:srgbClr val="800000"/>
              </a:solidFill>
              <a:latin typeface="Arial"/>
              <a:ea typeface="Arial"/>
              <a:cs typeface="Arial"/>
              <a:sym typeface="Arial"/>
            </a:endParaRPr>
          </a:p>
          <a:p>
            <a:pPr indent="0" lvl="0" marL="0" rtl="0" algn="l">
              <a:spcBef>
                <a:spcPts val="0"/>
              </a:spcBef>
              <a:spcAft>
                <a:spcPts val="0"/>
              </a:spcAft>
              <a:buNone/>
            </a:pPr>
            <a:r>
              <a:rPr b="1" i="0" lang="ja-JP" sz="2800">
                <a:solidFill>
                  <a:srgbClr val="800000"/>
                </a:solidFill>
                <a:latin typeface="Arial"/>
                <a:ea typeface="Arial"/>
                <a:cs typeface="Arial"/>
                <a:sym typeface="Arial"/>
              </a:rPr>
              <a:t>（Dialogic Teaching Questionnaire :DTQ</a:t>
            </a:r>
            <a:br>
              <a:rPr b="1" i="0" lang="ja-JP" sz="2800">
                <a:solidFill>
                  <a:srgbClr val="800000"/>
                </a:solidFill>
                <a:latin typeface="Arial"/>
                <a:ea typeface="Arial"/>
                <a:cs typeface="Arial"/>
                <a:sym typeface="Arial"/>
              </a:rPr>
            </a:br>
            <a:endParaRPr b="1" i="0" sz="2800">
              <a:solidFill>
                <a:schemeClr val="dk1"/>
              </a:solidFill>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8" name="Shape 388"/>
        <p:cNvGrpSpPr/>
        <p:nvPr/>
      </p:nvGrpSpPr>
      <p:grpSpPr>
        <a:xfrm>
          <a:off x="0" y="0"/>
          <a:ext cx="0" cy="0"/>
          <a:chOff x="0" y="0"/>
          <a:chExt cx="0" cy="0"/>
        </a:xfrm>
      </p:grpSpPr>
      <p:sp>
        <p:nvSpPr>
          <p:cNvPr id="389" name="Google Shape;389;p47"/>
          <p:cNvSpPr txBox="1"/>
          <p:nvPr/>
        </p:nvSpPr>
        <p:spPr>
          <a:xfrm>
            <a:off x="1100931" y="1435099"/>
            <a:ext cx="12192000" cy="1436291"/>
          </a:xfrm>
          <a:prstGeom prst="rect">
            <a:avLst/>
          </a:prstGeom>
          <a:noFill/>
          <a:ln>
            <a:noFill/>
          </a:ln>
        </p:spPr>
        <p:txBody>
          <a:bodyPr anchorCtr="0" anchor="t" bIns="0" lIns="0" spcFirstLastPara="1" rIns="0" wrap="square" tIns="12700">
            <a:spAutoFit/>
          </a:bodyPr>
          <a:lstStyle/>
          <a:p>
            <a:pPr indent="0" lvl="0" marL="12700" marR="0" rtl="0" algn="just">
              <a:lnSpc>
                <a:spcPct val="100000"/>
              </a:lnSpc>
              <a:spcBef>
                <a:spcPts val="0"/>
              </a:spcBef>
              <a:spcAft>
                <a:spcPts val="0"/>
              </a:spcAft>
              <a:buClr>
                <a:srgbClr val="000000"/>
              </a:buClr>
              <a:buSzPts val="1800"/>
              <a:buFont typeface="Arial"/>
              <a:buNone/>
            </a:pPr>
            <a:r>
              <a:rPr b="0" i="0" lang="ja-JP" sz="1800" u="none" cap="none" strike="noStrike">
                <a:solidFill>
                  <a:srgbClr val="000000"/>
                </a:solidFill>
                <a:latin typeface="Arial"/>
                <a:ea typeface="Arial"/>
                <a:cs typeface="Arial"/>
                <a:sym typeface="Arial"/>
              </a:rPr>
              <a:t>　この質問紙は、あなた自身（または同僚や外部の観察者）が授業内でのあなたの教育活動を分析するのに役立ちます。</a:t>
            </a:r>
            <a:endParaRPr b="0" i="0" sz="1800" u="none" cap="none" strike="noStrike">
              <a:solidFill>
                <a:srgbClr val="000000"/>
              </a:solidFill>
              <a:latin typeface="Arial"/>
              <a:ea typeface="Arial"/>
              <a:cs typeface="Arial"/>
              <a:sym typeface="Arial"/>
            </a:endParaRPr>
          </a:p>
          <a:p>
            <a:pPr indent="0" lvl="0" marL="12700" marR="0" rtl="0" algn="just">
              <a:lnSpc>
                <a:spcPct val="100000"/>
              </a:lnSpc>
              <a:spcBef>
                <a:spcPts val="100"/>
              </a:spcBef>
              <a:spcAft>
                <a:spcPts val="0"/>
              </a:spcAft>
              <a:buClr>
                <a:srgbClr val="000000"/>
              </a:buClr>
              <a:buSzPts val="1800"/>
              <a:buFont typeface="Arial"/>
              <a:buNone/>
            </a:pPr>
            <a:r>
              <a:rPr b="0" i="0" lang="ja-JP" sz="1800" u="none" cap="none" strike="noStrike">
                <a:solidFill>
                  <a:srgbClr val="000000"/>
                </a:solidFill>
                <a:latin typeface="Arial"/>
                <a:ea typeface="Arial"/>
                <a:cs typeface="Arial"/>
                <a:sym typeface="Arial"/>
              </a:rPr>
              <a:t>対話教授法の三つの重要な領域：対話のための開放性を作る（A-項目1-４）、生徒の発言を促す（B-項目５-８）、</a:t>
            </a:r>
            <a:endParaRPr/>
          </a:p>
          <a:p>
            <a:pPr indent="0" lvl="0" marL="12700" marR="0" rtl="0" algn="just">
              <a:lnSpc>
                <a:spcPct val="100000"/>
              </a:lnSpc>
              <a:spcBef>
                <a:spcPts val="100"/>
              </a:spcBef>
              <a:spcAft>
                <a:spcPts val="0"/>
              </a:spcAft>
              <a:buClr>
                <a:srgbClr val="000000"/>
              </a:buClr>
              <a:buSzPts val="1800"/>
              <a:buFont typeface="Arial"/>
              <a:buNone/>
            </a:pPr>
            <a:r>
              <a:rPr b="0" i="0" lang="ja-JP" sz="1800" u="none" cap="none" strike="noStrike">
                <a:solidFill>
                  <a:srgbClr val="000000"/>
                </a:solidFill>
                <a:latin typeface="Arial"/>
                <a:ea typeface="Arial"/>
                <a:cs typeface="Arial"/>
                <a:sym typeface="Arial"/>
              </a:rPr>
              <a:t>そして対話的参加を促進する（C - 項目9-15）。また、 13歳から18歳の生徒向けのバージョンも提供されており、生徒の意見を収集することができます。その後、両方の視点から授業について議論することができます。</a:t>
            </a:r>
            <a:endParaRPr b="0" i="0" sz="1800" u="none" cap="none" strike="noStrike">
              <a:solidFill>
                <a:srgbClr val="000000"/>
              </a:solidFill>
              <a:latin typeface="Arial"/>
              <a:ea typeface="Arial"/>
              <a:cs typeface="Arial"/>
              <a:sym typeface="Arial"/>
            </a:endParaRPr>
          </a:p>
          <a:p>
            <a:pPr indent="0" lvl="0" marL="12700" marR="0" rtl="0" algn="just">
              <a:lnSpc>
                <a:spcPct val="100000"/>
              </a:lnSpc>
              <a:spcBef>
                <a:spcPts val="100"/>
              </a:spcBef>
              <a:spcAft>
                <a:spcPts val="0"/>
              </a:spcAft>
              <a:buClr>
                <a:srgbClr val="000000"/>
              </a:buClr>
              <a:buSzPts val="1800"/>
              <a:buFont typeface="Arial"/>
              <a:buNone/>
            </a:pPr>
            <a:r>
              <a:rPr b="0" i="0" lang="ja-JP" sz="1800" u="none" cap="none" strike="noStrike">
                <a:solidFill>
                  <a:srgbClr val="000000"/>
                </a:solidFill>
                <a:latin typeface="Arial"/>
                <a:ea typeface="Arial"/>
                <a:cs typeface="Arial"/>
                <a:sym typeface="Arial"/>
              </a:rPr>
              <a:t>授業中の対話教授法と学習に関して、あなた自身と生徒たちの観察はどのように比較されるでしょうか？</a:t>
            </a:r>
            <a:endParaRPr/>
          </a:p>
        </p:txBody>
      </p:sp>
      <p:sp>
        <p:nvSpPr>
          <p:cNvPr id="390" name="Google Shape;390;p47"/>
          <p:cNvSpPr txBox="1"/>
          <p:nvPr>
            <p:ph type="title"/>
          </p:nvPr>
        </p:nvSpPr>
        <p:spPr>
          <a:xfrm>
            <a:off x="835182" y="520700"/>
            <a:ext cx="11086149" cy="800219"/>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b="1" lang="ja-JP" sz="2800">
                <a:latin typeface="Arial"/>
                <a:ea typeface="Arial"/>
                <a:cs typeface="Arial"/>
                <a:sym typeface="Arial"/>
              </a:rPr>
              <a:t>２H:学習者と教師のための対話教授法の質問紙</a:t>
            </a:r>
            <a:br>
              <a:rPr b="1" lang="ja-JP" sz="2800">
                <a:latin typeface="Arial"/>
                <a:ea typeface="Arial"/>
                <a:cs typeface="Arial"/>
                <a:sym typeface="Arial"/>
              </a:rPr>
            </a:br>
            <a:r>
              <a:rPr b="1" i="0" lang="ja-JP" sz="2400" u="none" cap="none" strike="noStrike">
                <a:solidFill>
                  <a:srgbClr val="000000"/>
                </a:solidFill>
                <a:latin typeface="Arial"/>
                <a:ea typeface="Arial"/>
                <a:cs typeface="Arial"/>
                <a:sym typeface="Arial"/>
              </a:rPr>
              <a:t>(1)対話教授法の質問紙：教師による授業評価</a:t>
            </a:r>
            <a:endParaRPr b="1" sz="2800">
              <a:solidFill>
                <a:schemeClr val="dk1"/>
              </a:solidFill>
              <a:latin typeface="Arial"/>
              <a:ea typeface="Arial"/>
              <a:cs typeface="Arial"/>
              <a:sym typeface="Arial"/>
            </a:endParaRPr>
          </a:p>
        </p:txBody>
      </p:sp>
      <p:graphicFrame>
        <p:nvGraphicFramePr>
          <p:cNvPr id="391" name="Google Shape;391;p47"/>
          <p:cNvGraphicFramePr/>
          <p:nvPr/>
        </p:nvGraphicFramePr>
        <p:xfrm>
          <a:off x="1100931" y="3416300"/>
          <a:ext cx="3000000" cy="3000000"/>
        </p:xfrm>
        <a:graphic>
          <a:graphicData uri="http://schemas.openxmlformats.org/drawingml/2006/table">
            <a:tbl>
              <a:tblPr>
                <a:noFill/>
                <a:tableStyleId>{8217F45E-1BD5-4D10-9B2A-2295BC520F5E}</a:tableStyleId>
              </a:tblPr>
              <a:tblGrid>
                <a:gridCol w="7591650"/>
                <a:gridCol w="738500"/>
                <a:gridCol w="675250"/>
                <a:gridCol w="651325"/>
                <a:gridCol w="724825"/>
                <a:gridCol w="729100"/>
                <a:gridCol w="694900"/>
              </a:tblGrid>
              <a:tr h="893200">
                <a:tc>
                  <a:txBody>
                    <a:bodyPr/>
                    <a:lstStyle/>
                    <a:p>
                      <a:pPr indent="0" lvl="0" marL="107950" marR="0" rtl="0" algn="l">
                        <a:lnSpc>
                          <a:spcPct val="100000"/>
                        </a:lnSpc>
                        <a:spcBef>
                          <a:spcPts val="0"/>
                        </a:spcBef>
                        <a:spcAft>
                          <a:spcPts val="0"/>
                        </a:spcAft>
                        <a:buSzPts val="1600"/>
                        <a:buFont typeface="Arial"/>
                        <a:buNone/>
                      </a:pPr>
                      <a:r>
                        <a:rPr lang="ja-JP" sz="1600" u="none" cap="none" strike="noStrike">
                          <a:latin typeface="Arial"/>
                          <a:ea typeface="Arial"/>
                          <a:cs typeface="Arial"/>
                          <a:sym typeface="Arial"/>
                        </a:rPr>
                        <a:t>今教えたレッスンの以下の項目について考えてください。 (1)「強く反対」から(6)「強く賛成」の間で評価してください。 このレッスンに関して、私/教師は…</a:t>
                      </a:r>
                      <a:endParaRPr sz="1500" u="none" cap="none" strike="noStrike">
                        <a:latin typeface="Arial"/>
                        <a:ea typeface="Arial"/>
                        <a:cs typeface="Arial"/>
                        <a:sym typeface="Arial"/>
                      </a:endParaRPr>
                    </a:p>
                  </a:txBody>
                  <a:tcPr marT="7520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69215" marR="0" rtl="0" algn="l">
                        <a:lnSpc>
                          <a:spcPct val="100000"/>
                        </a:lnSpc>
                        <a:spcBef>
                          <a:spcPts val="0"/>
                        </a:spcBef>
                        <a:spcAft>
                          <a:spcPts val="0"/>
                        </a:spcAft>
                        <a:buSzPts val="1300"/>
                        <a:buFont typeface="Arial"/>
                        <a:buNone/>
                      </a:pPr>
                      <a:r>
                        <a:rPr lang="ja-JP" sz="1300" u="none" cap="none" strike="noStrike">
                          <a:latin typeface="Arial"/>
                          <a:ea typeface="Arial"/>
                          <a:cs typeface="Arial"/>
                          <a:sym typeface="Arial"/>
                        </a:rPr>
                        <a:t>(1)</a:t>
                      </a:r>
                      <a:endParaRPr sz="2500" u="none" cap="none" strike="noStrike">
                        <a:latin typeface="Arial"/>
                        <a:ea typeface="Arial"/>
                        <a:cs typeface="Arial"/>
                        <a:sym typeface="Arial"/>
                      </a:endParaRPr>
                    </a:p>
                    <a:p>
                      <a:pPr indent="0" lvl="0" marL="69215" marR="119379" rtl="0" algn="l">
                        <a:lnSpc>
                          <a:spcPct val="103299"/>
                        </a:lnSpc>
                        <a:spcBef>
                          <a:spcPts val="595"/>
                        </a:spcBef>
                        <a:spcAft>
                          <a:spcPts val="0"/>
                        </a:spcAft>
                        <a:buSzPts val="800"/>
                        <a:buFont typeface="Arial"/>
                        <a:buNone/>
                      </a:pPr>
                      <a:r>
                        <a:rPr lang="ja-JP" sz="800" u="none" cap="none" strike="noStrike">
                          <a:latin typeface="Arial"/>
                          <a:ea typeface="Arial"/>
                          <a:cs typeface="Arial"/>
                          <a:sym typeface="Arial"/>
                        </a:rPr>
                        <a:t>まったくそう思わない</a:t>
                      </a:r>
                      <a:endParaRPr sz="800" u="none" cap="none" strike="noStrike">
                        <a:latin typeface="Arial"/>
                        <a:ea typeface="Arial"/>
                        <a:cs typeface="Arial"/>
                        <a:sym typeface="Arial"/>
                      </a:endParaRPr>
                    </a:p>
                  </a:txBody>
                  <a:tcPr marT="88025"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69850" marR="0" rtl="0" algn="l">
                        <a:lnSpc>
                          <a:spcPct val="100000"/>
                        </a:lnSpc>
                        <a:spcBef>
                          <a:spcPts val="0"/>
                        </a:spcBef>
                        <a:spcAft>
                          <a:spcPts val="0"/>
                        </a:spcAft>
                        <a:buSzPts val="1300"/>
                        <a:buFont typeface="Arial"/>
                        <a:buNone/>
                      </a:pPr>
                      <a:r>
                        <a:rPr lang="ja-JP" sz="1300" u="none" cap="none" strike="noStrike">
                          <a:latin typeface="Arial"/>
                          <a:ea typeface="Arial"/>
                          <a:cs typeface="Arial"/>
                          <a:sym typeface="Arial"/>
                        </a:rPr>
                        <a:t>(2)</a:t>
                      </a:r>
                      <a:endParaRPr sz="1300" u="none" cap="none" strike="noStrike">
                        <a:latin typeface="Arial"/>
                        <a:ea typeface="Arial"/>
                        <a:cs typeface="Arial"/>
                        <a:sym typeface="Arial"/>
                      </a:endParaRPr>
                    </a:p>
                  </a:txBody>
                  <a:tcPr marT="88025"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68580" marR="0" rtl="0" algn="l">
                        <a:lnSpc>
                          <a:spcPct val="100000"/>
                        </a:lnSpc>
                        <a:spcBef>
                          <a:spcPts val="0"/>
                        </a:spcBef>
                        <a:spcAft>
                          <a:spcPts val="0"/>
                        </a:spcAft>
                        <a:buSzPts val="1300"/>
                        <a:buFont typeface="Arial"/>
                        <a:buNone/>
                      </a:pPr>
                      <a:r>
                        <a:rPr lang="ja-JP" sz="1300" u="none" cap="none" strike="noStrike">
                          <a:latin typeface="Arial"/>
                          <a:ea typeface="Arial"/>
                          <a:cs typeface="Arial"/>
                          <a:sym typeface="Arial"/>
                        </a:rPr>
                        <a:t>(3)</a:t>
                      </a:r>
                      <a:endParaRPr sz="1300" u="none" cap="none" strike="noStrike">
                        <a:latin typeface="Arial"/>
                        <a:ea typeface="Arial"/>
                        <a:cs typeface="Arial"/>
                        <a:sym typeface="Arial"/>
                      </a:endParaRPr>
                    </a:p>
                  </a:txBody>
                  <a:tcPr marT="88025"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69215" marR="0" rtl="0" algn="l">
                        <a:lnSpc>
                          <a:spcPct val="100000"/>
                        </a:lnSpc>
                        <a:spcBef>
                          <a:spcPts val="0"/>
                        </a:spcBef>
                        <a:spcAft>
                          <a:spcPts val="0"/>
                        </a:spcAft>
                        <a:buSzPts val="1300"/>
                        <a:buFont typeface="Arial"/>
                        <a:buNone/>
                      </a:pPr>
                      <a:r>
                        <a:rPr lang="ja-JP" sz="1300" u="none" cap="none" strike="noStrike">
                          <a:latin typeface="Arial"/>
                          <a:ea typeface="Arial"/>
                          <a:cs typeface="Arial"/>
                          <a:sym typeface="Arial"/>
                        </a:rPr>
                        <a:t>(4)</a:t>
                      </a:r>
                      <a:endParaRPr sz="1300" u="none" cap="none" strike="noStrike">
                        <a:latin typeface="Arial"/>
                        <a:ea typeface="Arial"/>
                        <a:cs typeface="Arial"/>
                        <a:sym typeface="Arial"/>
                      </a:endParaRPr>
                    </a:p>
                  </a:txBody>
                  <a:tcPr marT="88025"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71120" marR="0" rtl="0" algn="l">
                        <a:lnSpc>
                          <a:spcPct val="100000"/>
                        </a:lnSpc>
                        <a:spcBef>
                          <a:spcPts val="0"/>
                        </a:spcBef>
                        <a:spcAft>
                          <a:spcPts val="0"/>
                        </a:spcAft>
                        <a:buSzPts val="1300"/>
                        <a:buFont typeface="Arial"/>
                        <a:buNone/>
                      </a:pPr>
                      <a:r>
                        <a:rPr lang="ja-JP" sz="1300" u="none" cap="none" strike="noStrike">
                          <a:latin typeface="Arial"/>
                          <a:ea typeface="Arial"/>
                          <a:cs typeface="Arial"/>
                          <a:sym typeface="Arial"/>
                        </a:rPr>
                        <a:t>(5)</a:t>
                      </a:r>
                      <a:endParaRPr sz="1300" u="none" cap="none" strike="noStrike">
                        <a:latin typeface="Arial"/>
                        <a:ea typeface="Arial"/>
                        <a:cs typeface="Arial"/>
                        <a:sym typeface="Arial"/>
                      </a:endParaRPr>
                    </a:p>
                  </a:txBody>
                  <a:tcPr marT="88025"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69215" marR="0" rtl="0" algn="l">
                        <a:lnSpc>
                          <a:spcPct val="100000"/>
                        </a:lnSpc>
                        <a:spcBef>
                          <a:spcPts val="0"/>
                        </a:spcBef>
                        <a:spcAft>
                          <a:spcPts val="0"/>
                        </a:spcAft>
                        <a:buSzPts val="1300"/>
                        <a:buFont typeface="Arial"/>
                        <a:buNone/>
                      </a:pPr>
                      <a:r>
                        <a:rPr lang="ja-JP" sz="1300" u="none" cap="none" strike="noStrike">
                          <a:latin typeface="Arial"/>
                          <a:ea typeface="Arial"/>
                          <a:cs typeface="Arial"/>
                          <a:sym typeface="Arial"/>
                        </a:rPr>
                        <a:t>(6)</a:t>
                      </a:r>
                      <a:endParaRPr sz="2500" u="none" cap="none" strike="noStrike">
                        <a:latin typeface="Arial"/>
                        <a:ea typeface="Arial"/>
                        <a:cs typeface="Arial"/>
                        <a:sym typeface="Arial"/>
                      </a:endParaRPr>
                    </a:p>
                    <a:p>
                      <a:pPr indent="0" lvl="0" marL="69215" marR="86995" rtl="0" algn="l">
                        <a:lnSpc>
                          <a:spcPct val="103299"/>
                        </a:lnSpc>
                        <a:spcBef>
                          <a:spcPts val="595"/>
                        </a:spcBef>
                        <a:spcAft>
                          <a:spcPts val="0"/>
                        </a:spcAft>
                        <a:buSzPts val="800"/>
                        <a:buFont typeface="Arial"/>
                        <a:buNone/>
                      </a:pPr>
                      <a:r>
                        <a:rPr lang="ja-JP" sz="800" u="none" cap="none" strike="noStrike">
                          <a:latin typeface="Arial"/>
                          <a:ea typeface="Arial"/>
                          <a:cs typeface="Arial"/>
                          <a:sym typeface="Arial"/>
                        </a:rPr>
                        <a:t>とてもそう思う</a:t>
                      </a:r>
                      <a:endParaRPr sz="800" u="none" cap="none" strike="noStrike">
                        <a:latin typeface="Arial"/>
                        <a:ea typeface="Arial"/>
                        <a:cs typeface="Arial"/>
                        <a:sym typeface="Arial"/>
                      </a:endParaRPr>
                    </a:p>
                  </a:txBody>
                  <a:tcPr marT="88025"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396625">
                <a:tc gridSpan="7">
                  <a:txBody>
                    <a:bodyPr/>
                    <a:lstStyle/>
                    <a:p>
                      <a:pPr indent="0" lvl="0" marL="3961765" marR="0" rtl="0" algn="l">
                        <a:lnSpc>
                          <a:spcPct val="100000"/>
                        </a:lnSpc>
                        <a:spcBef>
                          <a:spcPts val="0"/>
                        </a:spcBef>
                        <a:spcAft>
                          <a:spcPts val="0"/>
                        </a:spcAft>
                        <a:buSzPts val="1300"/>
                        <a:buFont typeface="Arial"/>
                        <a:buNone/>
                      </a:pPr>
                      <a:r>
                        <a:rPr lang="ja-JP" sz="1300" u="none" cap="none" strike="noStrike">
                          <a:latin typeface="Arial"/>
                          <a:ea typeface="Arial"/>
                          <a:cs typeface="Arial"/>
                          <a:sym typeface="Arial"/>
                        </a:rPr>
                        <a:t>A. 対話のための開放性を作る</a:t>
                      </a:r>
                      <a:endParaRPr sz="1300" u="none" cap="none" strike="noStrike">
                        <a:latin typeface="Arial"/>
                        <a:ea typeface="Arial"/>
                        <a:cs typeface="Arial"/>
                        <a:sym typeface="Arial"/>
                      </a:endParaRPr>
                    </a:p>
                  </a:txBody>
                  <a:tcPr marT="8890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solidFill>
                      <a:srgbClr val="D9D9D9"/>
                    </a:solidFill>
                  </a:tcPr>
                </a:tc>
                <a:tc hMerge="1"/>
                <a:tc hMerge="1"/>
                <a:tc hMerge="1"/>
                <a:tc hMerge="1"/>
                <a:tc hMerge="1"/>
                <a:tc hMerge="1"/>
              </a:tr>
              <a:tr h="396625">
                <a:tc>
                  <a:txBody>
                    <a:bodyPr/>
                    <a:lstStyle/>
                    <a:p>
                      <a:pPr indent="0" lvl="0" marL="68580" marR="0" rtl="0" algn="l">
                        <a:lnSpc>
                          <a:spcPct val="100000"/>
                        </a:lnSpc>
                        <a:spcBef>
                          <a:spcPts val="0"/>
                        </a:spcBef>
                        <a:spcAft>
                          <a:spcPts val="0"/>
                        </a:spcAft>
                        <a:buSzPts val="1300"/>
                        <a:buFont typeface="Arial"/>
                        <a:buNone/>
                      </a:pPr>
                      <a:r>
                        <a:rPr lang="ja-JP" sz="1300" u="none" cap="none" strike="noStrike">
                          <a:latin typeface="Arial"/>
                          <a:ea typeface="Arial"/>
                          <a:cs typeface="Arial"/>
                          <a:sym typeface="Arial"/>
                        </a:rPr>
                        <a:t>１．生徒が学習目標を理解するために、質問の時間を設けます。</a:t>
                      </a:r>
                      <a:endParaRPr sz="1300" u="none" cap="none" strike="noStrike">
                        <a:latin typeface="Arial"/>
                        <a:ea typeface="Arial"/>
                        <a:cs typeface="Arial"/>
                        <a:sym typeface="Arial"/>
                      </a:endParaRPr>
                    </a:p>
                  </a:txBody>
                  <a:tcPr marT="8720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396625">
                <a:tc>
                  <a:txBody>
                    <a:bodyPr/>
                    <a:lstStyle/>
                    <a:p>
                      <a:pPr indent="0" lvl="0" marL="68580" marR="0" rtl="0" algn="l">
                        <a:lnSpc>
                          <a:spcPct val="100000"/>
                        </a:lnSpc>
                        <a:spcBef>
                          <a:spcPts val="0"/>
                        </a:spcBef>
                        <a:spcAft>
                          <a:spcPts val="0"/>
                        </a:spcAft>
                        <a:buSzPts val="1300"/>
                        <a:buFont typeface="Arial"/>
                        <a:buNone/>
                      </a:pPr>
                      <a:r>
                        <a:rPr lang="ja-JP" sz="1300" u="none" cap="none" strike="noStrike">
                          <a:latin typeface="Arial"/>
                          <a:ea typeface="Arial"/>
                          <a:cs typeface="Arial"/>
                          <a:sym typeface="Arial"/>
                        </a:rPr>
                        <a:t>２．生徒が時間をかけて発言できるように、充分な時間を確保します。</a:t>
                      </a:r>
                      <a:endParaRPr sz="1300" u="none" cap="none" strike="noStrike">
                        <a:latin typeface="Arial"/>
                        <a:ea typeface="Arial"/>
                        <a:cs typeface="Arial"/>
                        <a:sym typeface="Arial"/>
                      </a:endParaRPr>
                    </a:p>
                  </a:txBody>
                  <a:tcPr marT="8890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395750">
                <a:tc>
                  <a:txBody>
                    <a:bodyPr/>
                    <a:lstStyle/>
                    <a:p>
                      <a:pPr indent="0" lvl="0" marL="68580" marR="0" rtl="0" algn="l">
                        <a:lnSpc>
                          <a:spcPct val="100000"/>
                        </a:lnSpc>
                        <a:spcBef>
                          <a:spcPts val="0"/>
                        </a:spcBef>
                        <a:spcAft>
                          <a:spcPts val="0"/>
                        </a:spcAft>
                        <a:buSzPts val="1300"/>
                        <a:buFont typeface="Arial"/>
                        <a:buNone/>
                      </a:pPr>
                      <a:r>
                        <a:rPr lang="ja-JP" sz="1300" u="none" cap="none" strike="noStrike">
                          <a:latin typeface="Arial"/>
                          <a:ea typeface="Arial"/>
                          <a:cs typeface="Arial"/>
                          <a:sym typeface="Arial"/>
                        </a:rPr>
                        <a:t>３．オープン・クエスチョンを投げかけ、生徒の返答を待ちます。</a:t>
                      </a:r>
                      <a:endParaRPr sz="1300" u="none" cap="none" strike="noStrike">
                        <a:latin typeface="Arial"/>
                        <a:ea typeface="Arial"/>
                        <a:cs typeface="Arial"/>
                        <a:sym typeface="Arial"/>
                      </a:endParaRPr>
                    </a:p>
                  </a:txBody>
                  <a:tcPr marT="9060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396625">
                <a:tc>
                  <a:txBody>
                    <a:bodyPr/>
                    <a:lstStyle/>
                    <a:p>
                      <a:pPr indent="0" lvl="0" marL="68580" marR="0" rtl="0" algn="l">
                        <a:lnSpc>
                          <a:spcPct val="100000"/>
                        </a:lnSpc>
                        <a:spcBef>
                          <a:spcPts val="0"/>
                        </a:spcBef>
                        <a:spcAft>
                          <a:spcPts val="0"/>
                        </a:spcAft>
                        <a:buSzPts val="1300"/>
                        <a:buFont typeface="Arial"/>
                        <a:buNone/>
                      </a:pPr>
                      <a:r>
                        <a:rPr lang="ja-JP" sz="1300" u="none" cap="none" strike="noStrike">
                          <a:latin typeface="Arial"/>
                          <a:ea typeface="Arial"/>
                          <a:cs typeface="Arial"/>
                          <a:sym typeface="Arial"/>
                        </a:rPr>
                        <a:t>４．生徒の話をよく聞き、形成的なを含め、建設的な方法で対応します。</a:t>
                      </a:r>
                      <a:endParaRPr sz="1300" u="none" cap="none" strike="noStrike">
                        <a:latin typeface="Arial"/>
                        <a:ea typeface="Arial"/>
                        <a:cs typeface="Arial"/>
                        <a:sym typeface="Arial"/>
                      </a:endParaRPr>
                    </a:p>
                  </a:txBody>
                  <a:tcPr marT="88025"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396625">
                <a:tc>
                  <a:txBody>
                    <a:bodyPr/>
                    <a:lstStyle/>
                    <a:p>
                      <a:pPr indent="0" lvl="0" marL="297180" marR="0" rtl="0" algn="l">
                        <a:lnSpc>
                          <a:spcPct val="100000"/>
                        </a:lnSpc>
                        <a:spcBef>
                          <a:spcPts val="0"/>
                        </a:spcBef>
                        <a:spcAft>
                          <a:spcPts val="0"/>
                        </a:spcAft>
                        <a:buSzPts val="1300"/>
                        <a:buFont typeface="Arial"/>
                        <a:buNone/>
                      </a:pPr>
                      <a:r>
                        <a:rPr lang="ja-JP" sz="1300" u="none" cap="none" strike="noStrike">
                          <a:latin typeface="Arial"/>
                          <a:ea typeface="Arial"/>
                          <a:cs typeface="Arial"/>
                          <a:sym typeface="Arial"/>
                        </a:rPr>
                        <a:t>総合評価 領域A：対話のための開放性を作る（評価を合計してください）</a:t>
                      </a:r>
                      <a:endParaRPr sz="1300" u="none" cap="none" strike="noStrike">
                        <a:latin typeface="Arial"/>
                        <a:ea typeface="Arial"/>
                        <a:cs typeface="Arial"/>
                        <a:sym typeface="Arial"/>
                      </a:endParaRPr>
                    </a:p>
                  </a:txBody>
                  <a:tcPr marT="8890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solidFill>
                      <a:srgbClr val="EEEEEE"/>
                    </a:solidFill>
                  </a:tcPr>
                </a:tc>
                <a:tc gridSpan="6">
                  <a:txBody>
                    <a:bodyPr/>
                    <a:lstStyle/>
                    <a:p>
                      <a:pPr indent="0" lvl="0" marL="0" marR="12065" rtl="0" algn="ctr">
                        <a:lnSpc>
                          <a:spcPct val="100000"/>
                        </a:lnSpc>
                        <a:spcBef>
                          <a:spcPts val="0"/>
                        </a:spcBef>
                        <a:spcAft>
                          <a:spcPts val="0"/>
                        </a:spcAft>
                        <a:buSzPts val="1300"/>
                        <a:buFont typeface="Arial"/>
                        <a:buNone/>
                      </a:pPr>
                      <a:r>
                        <a:rPr lang="ja-JP" sz="1300" u="none" cap="none" strike="noStrike">
                          <a:latin typeface="Arial"/>
                          <a:ea typeface="Arial"/>
                          <a:cs typeface="Arial"/>
                          <a:sym typeface="Arial"/>
                        </a:rPr>
                        <a:t>/ 24</a:t>
                      </a:r>
                      <a:endParaRPr sz="1300" u="none" cap="none" strike="noStrike">
                        <a:latin typeface="Arial"/>
                        <a:ea typeface="Arial"/>
                        <a:cs typeface="Arial"/>
                        <a:sym typeface="Arial"/>
                      </a:endParaRPr>
                    </a:p>
                  </a:txBody>
                  <a:tcPr marT="8890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solidFill>
                      <a:srgbClr val="EEEEEE"/>
                    </a:solidFill>
                  </a:tcPr>
                </a:tc>
                <a:tc hMerge="1"/>
                <a:tc hMerge="1"/>
                <a:tc hMerge="1"/>
                <a:tc hMerge="1"/>
                <a:tc hMerge="1"/>
              </a:tr>
              <a:tr h="396625">
                <a:tc gridSpan="7">
                  <a:txBody>
                    <a:bodyPr/>
                    <a:lstStyle/>
                    <a:p>
                      <a:pPr indent="0" lvl="0" marL="3620770" marR="0" rtl="0" algn="l">
                        <a:lnSpc>
                          <a:spcPct val="100000"/>
                        </a:lnSpc>
                        <a:spcBef>
                          <a:spcPts val="0"/>
                        </a:spcBef>
                        <a:spcAft>
                          <a:spcPts val="0"/>
                        </a:spcAft>
                        <a:buSzPts val="1300"/>
                        <a:buFont typeface="Arial"/>
                        <a:buNone/>
                      </a:pPr>
                      <a:r>
                        <a:rPr lang="ja-JP" sz="1300" u="none" cap="none" strike="noStrike">
                          <a:latin typeface="Arial"/>
                          <a:ea typeface="Arial"/>
                          <a:cs typeface="Arial"/>
                          <a:sym typeface="Arial"/>
                        </a:rPr>
                        <a:t>B. 生徒の発言を促す</a:t>
                      </a:r>
                      <a:endParaRPr sz="1300" u="none" cap="none" strike="noStrike">
                        <a:latin typeface="Arial"/>
                        <a:ea typeface="Arial"/>
                        <a:cs typeface="Arial"/>
                        <a:sym typeface="Arial"/>
                      </a:endParaRPr>
                    </a:p>
                  </a:txBody>
                  <a:tcPr marT="9060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solidFill>
                      <a:srgbClr val="CCCCCC"/>
                    </a:solidFill>
                  </a:tcPr>
                </a:tc>
                <a:tc hMerge="1"/>
                <a:tc hMerge="1"/>
                <a:tc hMerge="1"/>
                <a:tc hMerge="1"/>
                <a:tc hMerge="1"/>
                <a:tc hMerge="1"/>
              </a:tr>
              <a:tr h="396625">
                <a:tc>
                  <a:txBody>
                    <a:bodyPr/>
                    <a:lstStyle/>
                    <a:p>
                      <a:pPr indent="0" lvl="0" marL="68580" marR="0" rtl="0" algn="l">
                        <a:lnSpc>
                          <a:spcPct val="100000"/>
                        </a:lnSpc>
                        <a:spcBef>
                          <a:spcPts val="0"/>
                        </a:spcBef>
                        <a:spcAft>
                          <a:spcPts val="0"/>
                        </a:spcAft>
                        <a:buSzPts val="1300"/>
                        <a:buFont typeface="Arial"/>
                        <a:buNone/>
                      </a:pPr>
                      <a:r>
                        <a:rPr lang="ja-JP" sz="1300" u="none" cap="none" strike="noStrike">
                          <a:latin typeface="Arial"/>
                          <a:ea typeface="Arial"/>
                          <a:cs typeface="Arial"/>
                          <a:sym typeface="Arial"/>
                        </a:rPr>
                        <a:t>５．生徒どうしお互いの発想、見解、考え、興味、または感情を共有するよう促します。</a:t>
                      </a:r>
                      <a:endParaRPr sz="1300" u="none" cap="none" strike="noStrike">
                        <a:latin typeface="Arial"/>
                        <a:ea typeface="Arial"/>
                        <a:cs typeface="Arial"/>
                        <a:sym typeface="Arial"/>
                      </a:endParaRPr>
                    </a:p>
                  </a:txBody>
                  <a:tcPr marT="91475"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396625">
                <a:tc>
                  <a:txBody>
                    <a:bodyPr/>
                    <a:lstStyle/>
                    <a:p>
                      <a:pPr indent="0" lvl="0" marL="68580" marR="0" rtl="0" algn="l">
                        <a:lnSpc>
                          <a:spcPct val="100000"/>
                        </a:lnSpc>
                        <a:spcBef>
                          <a:spcPts val="0"/>
                        </a:spcBef>
                        <a:spcAft>
                          <a:spcPts val="0"/>
                        </a:spcAft>
                        <a:buSzPts val="1300"/>
                        <a:buFont typeface="Arial"/>
                        <a:buNone/>
                      </a:pPr>
                      <a:r>
                        <a:rPr lang="ja-JP" sz="1300" u="none" cap="none" strike="noStrike">
                          <a:latin typeface="Arial"/>
                          <a:ea typeface="Arial"/>
                          <a:cs typeface="Arial"/>
                          <a:sym typeface="Arial"/>
                        </a:rPr>
                        <a:t>６．生徒が自分や他の人の考えを詳しく説明したり、組み立てたりするように促します。</a:t>
                      </a:r>
                      <a:endParaRPr sz="1300" u="none" cap="none" strike="noStrike">
                        <a:latin typeface="Arial"/>
                        <a:ea typeface="Arial"/>
                        <a:cs typeface="Arial"/>
                        <a:sym typeface="Arial"/>
                      </a:endParaRPr>
                    </a:p>
                  </a:txBody>
                  <a:tcPr marT="8890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605150">
                <a:tc>
                  <a:txBody>
                    <a:bodyPr/>
                    <a:lstStyle/>
                    <a:p>
                      <a:pPr indent="-44450" lvl="0" marL="87313" marR="166370" rtl="0" algn="l">
                        <a:lnSpc>
                          <a:spcPct val="104000"/>
                        </a:lnSpc>
                        <a:spcBef>
                          <a:spcPts val="0"/>
                        </a:spcBef>
                        <a:spcAft>
                          <a:spcPts val="0"/>
                        </a:spcAft>
                        <a:buSzPts val="1300"/>
                        <a:buFont typeface="Arial"/>
                        <a:buNone/>
                      </a:pPr>
                      <a:r>
                        <a:rPr lang="ja-JP" sz="1300" u="none" cap="none" strike="noStrike">
                          <a:latin typeface="Arial"/>
                          <a:ea typeface="Arial"/>
                          <a:cs typeface="Arial"/>
                          <a:sym typeface="Arial"/>
                        </a:rPr>
                        <a:t>７．生徒に自分の考えや意見を明確に正当化するようにできるように、詳しい説明や反論、証拠などを提示するように促します。</a:t>
                      </a:r>
                      <a:endParaRPr sz="1300" u="none" cap="none" strike="noStrike">
                        <a:latin typeface="Arial"/>
                        <a:ea typeface="Arial"/>
                        <a:cs typeface="Arial"/>
                        <a:sym typeface="Arial"/>
                      </a:endParaRPr>
                    </a:p>
                  </a:txBody>
                  <a:tcPr marT="77775"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396625">
                <a:tc>
                  <a:txBody>
                    <a:bodyPr/>
                    <a:lstStyle/>
                    <a:p>
                      <a:pPr indent="0" lvl="0" marL="68580" marR="0" rtl="0" algn="l">
                        <a:lnSpc>
                          <a:spcPct val="100000"/>
                        </a:lnSpc>
                        <a:spcBef>
                          <a:spcPts val="0"/>
                        </a:spcBef>
                        <a:spcAft>
                          <a:spcPts val="0"/>
                        </a:spcAft>
                        <a:buSzPts val="1300"/>
                        <a:buFont typeface="Arial"/>
                        <a:buNone/>
                      </a:pPr>
                      <a:r>
                        <a:rPr lang="ja-JP" sz="1300" u="none" cap="none" strike="noStrike">
                          <a:latin typeface="Arial"/>
                          <a:ea typeface="Arial"/>
                          <a:cs typeface="Arial"/>
                          <a:sym typeface="Arial"/>
                        </a:rPr>
                        <a:t>８．生徒がお互いの考えを尊重し合い、疑問を持ち、批判的に評価するよう促します。</a:t>
                      </a:r>
                      <a:endParaRPr sz="1300" u="none" cap="none" strike="noStrike">
                        <a:latin typeface="Arial"/>
                        <a:ea typeface="Arial"/>
                        <a:cs typeface="Arial"/>
                        <a:sym typeface="Arial"/>
                      </a:endParaRPr>
                    </a:p>
                  </a:txBody>
                  <a:tcPr marT="9230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393175">
                <a:tc>
                  <a:txBody>
                    <a:bodyPr/>
                    <a:lstStyle/>
                    <a:p>
                      <a:pPr indent="0" lvl="0" marL="297180" marR="0" rtl="0" algn="l">
                        <a:lnSpc>
                          <a:spcPct val="100000"/>
                        </a:lnSpc>
                        <a:spcBef>
                          <a:spcPts val="0"/>
                        </a:spcBef>
                        <a:spcAft>
                          <a:spcPts val="0"/>
                        </a:spcAft>
                        <a:buSzPts val="1300"/>
                        <a:buFont typeface="Arial"/>
                        <a:buNone/>
                      </a:pPr>
                      <a:r>
                        <a:rPr lang="ja-JP" sz="1300" u="none" cap="none" strike="noStrike">
                          <a:latin typeface="Arial"/>
                          <a:ea typeface="Arial"/>
                          <a:cs typeface="Arial"/>
                          <a:sym typeface="Arial"/>
                        </a:rPr>
                        <a:t>総合評価 領域B：生徒の発言を促す（評価を合計してください）</a:t>
                      </a:r>
                      <a:endParaRPr sz="2500" u="none" cap="none" strike="noStrike">
                        <a:latin typeface="Arial"/>
                        <a:ea typeface="Arial"/>
                        <a:cs typeface="Arial"/>
                        <a:sym typeface="Arial"/>
                      </a:endParaRPr>
                    </a:p>
                  </a:txBody>
                  <a:tcPr marT="8890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solidFill>
                      <a:srgbClr val="EEEEEE"/>
                    </a:solidFill>
                  </a:tcPr>
                </a:tc>
                <a:tc gridSpan="6">
                  <a:txBody>
                    <a:bodyPr/>
                    <a:lstStyle/>
                    <a:p>
                      <a:pPr indent="0" lvl="0" marL="0" marR="12065" rtl="0" algn="ctr">
                        <a:lnSpc>
                          <a:spcPct val="100000"/>
                        </a:lnSpc>
                        <a:spcBef>
                          <a:spcPts val="0"/>
                        </a:spcBef>
                        <a:spcAft>
                          <a:spcPts val="0"/>
                        </a:spcAft>
                        <a:buSzPts val="1300"/>
                        <a:buFont typeface="Arial"/>
                        <a:buNone/>
                      </a:pPr>
                      <a:r>
                        <a:rPr lang="ja-JP" sz="1300" u="none" cap="none" strike="noStrike">
                          <a:latin typeface="Arial"/>
                          <a:ea typeface="Arial"/>
                          <a:cs typeface="Arial"/>
                          <a:sym typeface="Arial"/>
                        </a:rPr>
                        <a:t>/ 24</a:t>
                      </a:r>
                      <a:endParaRPr sz="1300" u="none" cap="none" strike="noStrike">
                        <a:latin typeface="Arial"/>
                        <a:ea typeface="Arial"/>
                        <a:cs typeface="Arial"/>
                        <a:sym typeface="Arial"/>
                      </a:endParaRPr>
                    </a:p>
                  </a:txBody>
                  <a:tcPr marT="8890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solidFill>
                      <a:srgbClr val="EEEEEE"/>
                    </a:solidFill>
                  </a:tcPr>
                </a:tc>
                <a:tc hMerge="1"/>
                <a:tc hMerge="1"/>
                <a:tc hMerge="1"/>
                <a:tc hMerge="1"/>
                <a:tc hMerge="1"/>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5" name="Shape 395"/>
        <p:cNvGrpSpPr/>
        <p:nvPr/>
      </p:nvGrpSpPr>
      <p:grpSpPr>
        <a:xfrm>
          <a:off x="0" y="0"/>
          <a:ext cx="0" cy="0"/>
          <a:chOff x="0" y="0"/>
          <a:chExt cx="0" cy="0"/>
        </a:xfrm>
      </p:grpSpPr>
      <p:graphicFrame>
        <p:nvGraphicFramePr>
          <p:cNvPr id="396" name="Google Shape;396;p48"/>
          <p:cNvGraphicFramePr/>
          <p:nvPr/>
        </p:nvGraphicFramePr>
        <p:xfrm>
          <a:off x="940217" y="943642"/>
          <a:ext cx="3000000" cy="3000000"/>
        </p:xfrm>
        <a:graphic>
          <a:graphicData uri="http://schemas.openxmlformats.org/drawingml/2006/table">
            <a:tbl>
              <a:tblPr>
                <a:noFill/>
                <a:tableStyleId>{8217F45E-1BD5-4D10-9B2A-2295BC520F5E}</a:tableStyleId>
              </a:tblPr>
              <a:tblGrid>
                <a:gridCol w="8424525"/>
                <a:gridCol w="666700"/>
                <a:gridCol w="637625"/>
                <a:gridCol w="670125"/>
                <a:gridCol w="696625"/>
                <a:gridCol w="739350"/>
                <a:gridCol w="654725"/>
              </a:tblGrid>
              <a:tr h="396625">
                <a:tc gridSpan="7">
                  <a:txBody>
                    <a:bodyPr/>
                    <a:lstStyle/>
                    <a:p>
                      <a:pPr indent="0" lvl="0" marL="231140" marR="0" rtl="0" algn="ctr">
                        <a:lnSpc>
                          <a:spcPct val="100000"/>
                        </a:lnSpc>
                        <a:spcBef>
                          <a:spcPts val="0"/>
                        </a:spcBef>
                        <a:spcAft>
                          <a:spcPts val="0"/>
                        </a:spcAft>
                        <a:buSzPts val="1300"/>
                        <a:buFont typeface="Arial"/>
                        <a:buNone/>
                      </a:pPr>
                      <a:r>
                        <a:rPr lang="ja-JP" sz="1300" u="none" cap="none" strike="noStrike">
                          <a:latin typeface="Arial"/>
                          <a:ea typeface="Arial"/>
                          <a:cs typeface="Arial"/>
                          <a:sym typeface="Arial"/>
                        </a:rPr>
                        <a:t>C: 対話的な参加を促進する</a:t>
                      </a:r>
                      <a:endParaRPr sz="1300" u="none" cap="none" strike="noStrike">
                        <a:latin typeface="Arial"/>
                        <a:ea typeface="Arial"/>
                        <a:cs typeface="Arial"/>
                        <a:sym typeface="Arial"/>
                      </a:endParaRPr>
                    </a:p>
                  </a:txBody>
                  <a:tcPr marT="86325"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solidFill>
                      <a:srgbClr val="CCCCCC"/>
                    </a:solidFill>
                  </a:tcPr>
                </a:tc>
                <a:tc hMerge="1"/>
                <a:tc hMerge="1"/>
                <a:tc hMerge="1"/>
                <a:tc hMerge="1"/>
                <a:tc hMerge="1"/>
                <a:tc hMerge="1"/>
              </a:tr>
              <a:tr h="396625">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SzPts val="1300"/>
                        <a:buFont typeface="Arial"/>
                        <a:buNone/>
                      </a:pPr>
                      <a:r>
                        <a:rPr lang="ja-JP" sz="1300" u="none" cap="none" strike="noStrike">
                          <a:latin typeface="Arial"/>
                          <a:ea typeface="Arial"/>
                          <a:cs typeface="Arial"/>
                          <a:sym typeface="Arial"/>
                        </a:rPr>
                        <a:t>(1)</a:t>
                      </a:r>
                      <a:endParaRPr sz="1300" u="none" cap="none" strike="noStrike">
                        <a:latin typeface="Arial"/>
                        <a:ea typeface="Arial"/>
                        <a:cs typeface="Arial"/>
                        <a:sym typeface="Arial"/>
                      </a:endParaRPr>
                    </a:p>
                  </a:txBody>
                  <a:tcPr marT="88025"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SzPts val="1300"/>
                        <a:buFont typeface="Arial"/>
                        <a:buNone/>
                      </a:pPr>
                      <a:r>
                        <a:rPr lang="ja-JP" sz="1300" u="none" cap="none" strike="noStrike">
                          <a:latin typeface="Arial"/>
                          <a:ea typeface="Arial"/>
                          <a:cs typeface="Arial"/>
                          <a:sym typeface="Arial"/>
                        </a:rPr>
                        <a:t>(2)</a:t>
                      </a:r>
                      <a:endParaRPr sz="1300" u="none" cap="none" strike="noStrike">
                        <a:latin typeface="Arial"/>
                        <a:ea typeface="Arial"/>
                        <a:cs typeface="Arial"/>
                        <a:sym typeface="Arial"/>
                      </a:endParaRPr>
                    </a:p>
                  </a:txBody>
                  <a:tcPr marT="88025"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3810" marR="0" rtl="0" algn="ctr">
                        <a:lnSpc>
                          <a:spcPct val="100000"/>
                        </a:lnSpc>
                        <a:spcBef>
                          <a:spcPts val="0"/>
                        </a:spcBef>
                        <a:spcAft>
                          <a:spcPts val="0"/>
                        </a:spcAft>
                        <a:buSzPts val="1300"/>
                        <a:buFont typeface="Arial"/>
                        <a:buNone/>
                      </a:pPr>
                      <a:r>
                        <a:rPr lang="ja-JP" sz="1300" u="none" cap="none" strike="noStrike">
                          <a:latin typeface="Arial"/>
                          <a:ea typeface="Arial"/>
                          <a:cs typeface="Arial"/>
                          <a:sym typeface="Arial"/>
                        </a:rPr>
                        <a:t>(3)</a:t>
                      </a:r>
                      <a:endParaRPr sz="1300" u="none" cap="none" strike="noStrike">
                        <a:latin typeface="Arial"/>
                        <a:ea typeface="Arial"/>
                        <a:cs typeface="Arial"/>
                        <a:sym typeface="Arial"/>
                      </a:endParaRPr>
                    </a:p>
                  </a:txBody>
                  <a:tcPr marT="88025"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1270" marR="0" rtl="0" algn="ctr">
                        <a:lnSpc>
                          <a:spcPct val="100000"/>
                        </a:lnSpc>
                        <a:spcBef>
                          <a:spcPts val="0"/>
                        </a:spcBef>
                        <a:spcAft>
                          <a:spcPts val="0"/>
                        </a:spcAft>
                        <a:buSzPts val="1300"/>
                        <a:buFont typeface="Arial"/>
                        <a:buNone/>
                      </a:pPr>
                      <a:r>
                        <a:rPr lang="ja-JP" sz="1300" u="none" cap="none" strike="noStrike">
                          <a:latin typeface="Arial"/>
                          <a:ea typeface="Arial"/>
                          <a:cs typeface="Arial"/>
                          <a:sym typeface="Arial"/>
                        </a:rPr>
                        <a:t>(4)</a:t>
                      </a:r>
                      <a:endParaRPr sz="1300" u="none" cap="none" strike="noStrike">
                        <a:latin typeface="Arial"/>
                        <a:ea typeface="Arial"/>
                        <a:cs typeface="Arial"/>
                        <a:sym typeface="Arial"/>
                      </a:endParaRPr>
                    </a:p>
                  </a:txBody>
                  <a:tcPr marT="88025"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1270" marR="0" rtl="0" algn="ctr">
                        <a:lnSpc>
                          <a:spcPct val="100000"/>
                        </a:lnSpc>
                        <a:spcBef>
                          <a:spcPts val="0"/>
                        </a:spcBef>
                        <a:spcAft>
                          <a:spcPts val="0"/>
                        </a:spcAft>
                        <a:buSzPts val="1300"/>
                        <a:buFont typeface="Arial"/>
                        <a:buNone/>
                      </a:pPr>
                      <a:r>
                        <a:rPr lang="ja-JP" sz="1300" u="none" cap="none" strike="noStrike">
                          <a:latin typeface="Arial"/>
                          <a:ea typeface="Arial"/>
                          <a:cs typeface="Arial"/>
                          <a:sym typeface="Arial"/>
                        </a:rPr>
                        <a:t>(5)</a:t>
                      </a:r>
                      <a:endParaRPr sz="1300" u="none" cap="none" strike="noStrike">
                        <a:latin typeface="Arial"/>
                        <a:ea typeface="Arial"/>
                        <a:cs typeface="Arial"/>
                        <a:sym typeface="Arial"/>
                      </a:endParaRPr>
                    </a:p>
                  </a:txBody>
                  <a:tcPr marT="88025"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2540" marR="0" rtl="0" algn="ctr">
                        <a:lnSpc>
                          <a:spcPct val="100000"/>
                        </a:lnSpc>
                        <a:spcBef>
                          <a:spcPts val="0"/>
                        </a:spcBef>
                        <a:spcAft>
                          <a:spcPts val="0"/>
                        </a:spcAft>
                        <a:buSzPts val="1300"/>
                        <a:buFont typeface="Arial"/>
                        <a:buNone/>
                      </a:pPr>
                      <a:r>
                        <a:rPr lang="ja-JP" sz="1300" u="none" cap="none" strike="noStrike">
                          <a:latin typeface="Arial"/>
                          <a:ea typeface="Arial"/>
                          <a:cs typeface="Arial"/>
                          <a:sym typeface="Arial"/>
                        </a:rPr>
                        <a:t>(6)</a:t>
                      </a:r>
                      <a:endParaRPr sz="1300" u="none" cap="none" strike="noStrike">
                        <a:latin typeface="Arial"/>
                        <a:ea typeface="Arial"/>
                        <a:cs typeface="Arial"/>
                        <a:sym typeface="Arial"/>
                      </a:endParaRPr>
                    </a:p>
                  </a:txBody>
                  <a:tcPr marT="88025"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558350">
                <a:tc>
                  <a:txBody>
                    <a:bodyPr/>
                    <a:lstStyle/>
                    <a:p>
                      <a:pPr indent="0" lvl="0" marL="87313" marR="104775" rtl="0" algn="l">
                        <a:lnSpc>
                          <a:spcPct val="121000"/>
                        </a:lnSpc>
                        <a:spcBef>
                          <a:spcPts val="0"/>
                        </a:spcBef>
                        <a:spcAft>
                          <a:spcPts val="0"/>
                        </a:spcAft>
                        <a:buSzPts val="1300"/>
                        <a:buFont typeface="Arial"/>
                        <a:buNone/>
                      </a:pPr>
                      <a:r>
                        <a:rPr lang="ja-JP" sz="1300" u="none" cap="none" strike="noStrike">
                          <a:latin typeface="Arial"/>
                          <a:ea typeface="Arial"/>
                          <a:cs typeface="Arial"/>
                          <a:sym typeface="Arial"/>
                        </a:rPr>
                        <a:t>９．生徒の学習にとって目的を持った対話が重要であることを強調する（例：生徒が生産的に話すことによって共同で問題を解決できることをコメントしたり、授業の最後に対話について振り返ったりする）。</a:t>
                      </a:r>
                      <a:endParaRPr sz="1300" u="none" cap="none" strike="noStrike">
                        <a:latin typeface="Arial"/>
                        <a:ea typeface="Arial"/>
                        <a:cs typeface="Arial"/>
                        <a:sym typeface="Arial"/>
                      </a:endParaRPr>
                    </a:p>
                  </a:txBody>
                  <a:tcPr marT="46175"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498300">
                <a:tc>
                  <a:txBody>
                    <a:bodyPr/>
                    <a:lstStyle/>
                    <a:p>
                      <a:pPr indent="0" lvl="0" marL="67310" marR="0" rtl="0" algn="l">
                        <a:lnSpc>
                          <a:spcPct val="100000"/>
                        </a:lnSpc>
                        <a:spcBef>
                          <a:spcPts val="0"/>
                        </a:spcBef>
                        <a:spcAft>
                          <a:spcPts val="0"/>
                        </a:spcAft>
                        <a:buSzPts val="1300"/>
                        <a:buFont typeface="Arial"/>
                        <a:buNone/>
                      </a:pPr>
                      <a:r>
                        <a:rPr lang="ja-JP" sz="1300" u="none" cap="none" strike="noStrike">
                          <a:latin typeface="Arial"/>
                          <a:ea typeface="Arial"/>
                          <a:cs typeface="Arial"/>
                          <a:sym typeface="Arial"/>
                        </a:rPr>
                        <a:t>１０．生徒がリスクを冒したり、新しいことに挑戦するのに十分な安心感を持てるように、信頼の雰囲気を作る。</a:t>
                      </a:r>
                      <a:endParaRPr sz="1300" u="none" cap="none" strike="noStrike">
                        <a:latin typeface="Arial"/>
                        <a:ea typeface="Arial"/>
                        <a:cs typeface="Arial"/>
                        <a:sym typeface="Arial"/>
                      </a:endParaRPr>
                    </a:p>
                  </a:txBody>
                  <a:tcPr marT="88025"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396625">
                <a:tc>
                  <a:txBody>
                    <a:bodyPr/>
                    <a:lstStyle/>
                    <a:p>
                      <a:pPr indent="0" lvl="0" marL="67310" marR="0" rtl="0" algn="l">
                        <a:lnSpc>
                          <a:spcPct val="100000"/>
                        </a:lnSpc>
                        <a:spcBef>
                          <a:spcPts val="0"/>
                        </a:spcBef>
                        <a:spcAft>
                          <a:spcPts val="0"/>
                        </a:spcAft>
                        <a:buSzPts val="1300"/>
                        <a:buFont typeface="Arial"/>
                        <a:buNone/>
                      </a:pPr>
                      <a:r>
                        <a:rPr lang="ja-JP" sz="1300" u="none" cap="none" strike="noStrike">
                          <a:latin typeface="Arial"/>
                          <a:ea typeface="Arial"/>
                          <a:cs typeface="Arial"/>
                          <a:sym typeface="Arial"/>
                        </a:rPr>
                        <a:t>11．生徒が共同して対話ルールを作り、それを使えるようにする。</a:t>
                      </a:r>
                      <a:endParaRPr sz="1300" u="none" cap="none" strike="noStrike">
                        <a:latin typeface="Arial"/>
                        <a:ea typeface="Arial"/>
                        <a:cs typeface="Arial"/>
                        <a:sym typeface="Arial"/>
                      </a:endParaRPr>
                    </a:p>
                  </a:txBody>
                  <a:tcPr marT="8890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396625">
                <a:tc>
                  <a:txBody>
                    <a:bodyPr/>
                    <a:lstStyle/>
                    <a:p>
                      <a:pPr indent="0" lvl="0" marL="67310" marR="0" rtl="0" algn="l">
                        <a:lnSpc>
                          <a:spcPct val="100000"/>
                        </a:lnSpc>
                        <a:spcBef>
                          <a:spcPts val="0"/>
                        </a:spcBef>
                        <a:spcAft>
                          <a:spcPts val="0"/>
                        </a:spcAft>
                        <a:buSzPts val="1300"/>
                        <a:buFont typeface="Arial"/>
                        <a:buNone/>
                      </a:pPr>
                      <a:r>
                        <a:rPr lang="ja-JP" sz="1300" u="none" cap="none" strike="noStrike">
                          <a:latin typeface="Arial"/>
                          <a:ea typeface="Arial"/>
                          <a:cs typeface="Arial"/>
                          <a:sym typeface="Arial"/>
                        </a:rPr>
                        <a:t>12．授業のさまざまな段階において、生産的な対話を行えるようにする。</a:t>
                      </a:r>
                      <a:endParaRPr sz="1300" u="none" cap="none" strike="noStrike">
                        <a:latin typeface="Arial"/>
                        <a:ea typeface="Arial"/>
                        <a:cs typeface="Arial"/>
                        <a:sym typeface="Arial"/>
                      </a:endParaRPr>
                    </a:p>
                  </a:txBody>
                  <a:tcPr marT="9060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396625">
                <a:tc>
                  <a:txBody>
                    <a:bodyPr/>
                    <a:lstStyle/>
                    <a:p>
                      <a:pPr indent="0" lvl="0" marL="67310" marR="0" rtl="0" algn="l">
                        <a:lnSpc>
                          <a:spcPct val="100000"/>
                        </a:lnSpc>
                        <a:spcBef>
                          <a:spcPts val="0"/>
                        </a:spcBef>
                        <a:spcAft>
                          <a:spcPts val="0"/>
                        </a:spcAft>
                        <a:buSzPts val="1300"/>
                        <a:buFont typeface="Arial"/>
                        <a:buNone/>
                      </a:pPr>
                      <a:r>
                        <a:rPr lang="ja-JP" sz="1300" u="none" cap="none" strike="noStrike">
                          <a:latin typeface="Arial"/>
                          <a:ea typeface="Arial"/>
                          <a:cs typeface="Arial"/>
                          <a:sym typeface="Arial"/>
                        </a:rPr>
                        <a:t>13．生徒に対話の質や成功について振り返らせる。</a:t>
                      </a:r>
                      <a:endParaRPr sz="1300" u="none" cap="none" strike="noStrike">
                        <a:latin typeface="Arial"/>
                        <a:ea typeface="Arial"/>
                        <a:cs typeface="Arial"/>
                        <a:sym typeface="Arial"/>
                      </a:endParaRPr>
                    </a:p>
                  </a:txBody>
                  <a:tcPr marT="8890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396625">
                <a:tc>
                  <a:txBody>
                    <a:bodyPr/>
                    <a:lstStyle/>
                    <a:p>
                      <a:pPr indent="0" lvl="0" marL="67310" marR="0" rtl="0" algn="l">
                        <a:lnSpc>
                          <a:spcPct val="100000"/>
                        </a:lnSpc>
                        <a:spcBef>
                          <a:spcPts val="0"/>
                        </a:spcBef>
                        <a:spcAft>
                          <a:spcPts val="0"/>
                        </a:spcAft>
                        <a:buSzPts val="1300"/>
                        <a:buFont typeface="Arial"/>
                        <a:buNone/>
                      </a:pPr>
                      <a:r>
                        <a:rPr lang="ja-JP" sz="1300" u="none" cap="none" strike="noStrike">
                          <a:latin typeface="Arial"/>
                          <a:ea typeface="Arial"/>
                          <a:cs typeface="Arial"/>
                          <a:sym typeface="Arial"/>
                        </a:rPr>
                        <a:t>14．他の人の発言を注意深く聞いていることを示すように生徒を促す。</a:t>
                      </a:r>
                      <a:endParaRPr sz="1300" u="none" cap="none" strike="noStrike">
                        <a:latin typeface="Arial"/>
                        <a:ea typeface="Arial"/>
                        <a:cs typeface="Arial"/>
                        <a:sym typeface="Arial"/>
                      </a:endParaRPr>
                    </a:p>
                  </a:txBody>
                  <a:tcPr marT="9060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395750">
                <a:tc>
                  <a:txBody>
                    <a:bodyPr/>
                    <a:lstStyle/>
                    <a:p>
                      <a:pPr indent="0" lvl="0" marL="67310" marR="0" rtl="0" algn="l">
                        <a:lnSpc>
                          <a:spcPct val="100000"/>
                        </a:lnSpc>
                        <a:spcBef>
                          <a:spcPts val="0"/>
                        </a:spcBef>
                        <a:spcAft>
                          <a:spcPts val="0"/>
                        </a:spcAft>
                        <a:buSzPts val="1300"/>
                        <a:buFont typeface="Arial"/>
                        <a:buNone/>
                      </a:pPr>
                      <a:r>
                        <a:rPr lang="ja-JP" sz="1300" u="none" cap="none" strike="noStrike">
                          <a:latin typeface="Arial"/>
                          <a:ea typeface="Arial"/>
                          <a:cs typeface="Arial"/>
                          <a:sym typeface="Arial"/>
                        </a:rPr>
                        <a:t>15. 生徒が自分たちで問いを立てることを明示的に促す。</a:t>
                      </a:r>
                      <a:endParaRPr sz="1300" u="none" cap="none" strike="noStrike">
                        <a:latin typeface="Arial"/>
                        <a:ea typeface="Arial"/>
                        <a:cs typeface="Arial"/>
                        <a:sym typeface="Arial"/>
                      </a:endParaRPr>
                    </a:p>
                  </a:txBody>
                  <a:tcPr marT="8720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393175">
                <a:tc>
                  <a:txBody>
                    <a:bodyPr/>
                    <a:lstStyle/>
                    <a:p>
                      <a:pPr indent="0" lvl="0" marL="297180" marR="0" rtl="0" algn="l">
                        <a:lnSpc>
                          <a:spcPct val="100000"/>
                        </a:lnSpc>
                        <a:spcBef>
                          <a:spcPts val="0"/>
                        </a:spcBef>
                        <a:spcAft>
                          <a:spcPts val="0"/>
                        </a:spcAft>
                        <a:buSzPts val="1300"/>
                        <a:buFont typeface="Arial"/>
                        <a:buNone/>
                      </a:pPr>
                      <a:r>
                        <a:rPr lang="ja-JP" sz="1300" u="none" cap="none" strike="noStrike">
                          <a:latin typeface="Arial"/>
                          <a:ea typeface="Arial"/>
                          <a:cs typeface="Arial"/>
                          <a:sym typeface="Arial"/>
                        </a:rPr>
                        <a:t>総合評価 領域C：対話的な参加を促進する（評価を合計してください）</a:t>
                      </a:r>
                      <a:endParaRPr sz="2500" u="none" cap="none" strike="noStrike">
                        <a:latin typeface="Arial"/>
                        <a:ea typeface="Arial"/>
                        <a:cs typeface="Arial"/>
                        <a:sym typeface="Arial"/>
                      </a:endParaRPr>
                    </a:p>
                  </a:txBody>
                  <a:tcPr marT="8890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solidFill>
                      <a:srgbClr val="EEEEEE"/>
                    </a:solidFill>
                  </a:tcPr>
                </a:tc>
                <a:tc gridSpan="6">
                  <a:txBody>
                    <a:bodyPr/>
                    <a:lstStyle/>
                    <a:p>
                      <a:pPr indent="0" lvl="0" marL="88265" marR="0" rtl="0" algn="ctr">
                        <a:lnSpc>
                          <a:spcPct val="100000"/>
                        </a:lnSpc>
                        <a:spcBef>
                          <a:spcPts val="0"/>
                        </a:spcBef>
                        <a:spcAft>
                          <a:spcPts val="0"/>
                        </a:spcAft>
                        <a:buSzPts val="1300"/>
                        <a:buFont typeface="Arial"/>
                        <a:buNone/>
                      </a:pPr>
                      <a:r>
                        <a:rPr lang="ja-JP" sz="1300" u="none" cap="none" strike="noStrike">
                          <a:latin typeface="Arial"/>
                          <a:ea typeface="Arial"/>
                          <a:cs typeface="Arial"/>
                          <a:sym typeface="Arial"/>
                        </a:rPr>
                        <a:t>/ 42</a:t>
                      </a:r>
                      <a:endParaRPr sz="1300" u="none" cap="none" strike="noStrike">
                        <a:latin typeface="Arial"/>
                        <a:ea typeface="Arial"/>
                        <a:cs typeface="Arial"/>
                        <a:sym typeface="Arial"/>
                      </a:endParaRPr>
                    </a:p>
                  </a:txBody>
                  <a:tcPr marT="84625"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solidFill>
                      <a:srgbClr val="EEEEEE"/>
                    </a:solidFill>
                  </a:tcPr>
                </a:tc>
                <a:tc hMerge="1"/>
                <a:tc hMerge="1"/>
                <a:tc hMerge="1"/>
                <a:tc hMerge="1"/>
                <a:tc hMerge="1"/>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0" name="Shape 400"/>
        <p:cNvGrpSpPr/>
        <p:nvPr/>
      </p:nvGrpSpPr>
      <p:grpSpPr>
        <a:xfrm>
          <a:off x="0" y="0"/>
          <a:ext cx="0" cy="0"/>
          <a:chOff x="0" y="0"/>
          <a:chExt cx="0" cy="0"/>
        </a:xfrm>
      </p:grpSpPr>
      <p:sp>
        <p:nvSpPr>
          <p:cNvPr id="401" name="Google Shape;401;p49"/>
          <p:cNvSpPr txBox="1"/>
          <p:nvPr/>
        </p:nvSpPr>
        <p:spPr>
          <a:xfrm>
            <a:off x="1100931" y="1435099"/>
            <a:ext cx="12192000" cy="579646"/>
          </a:xfrm>
          <a:prstGeom prst="rect">
            <a:avLst/>
          </a:prstGeom>
          <a:noFill/>
          <a:ln>
            <a:noFill/>
          </a:ln>
        </p:spPr>
        <p:txBody>
          <a:bodyPr anchorCtr="0" anchor="t" bIns="0" lIns="0" spcFirstLastPara="1" rIns="0" wrap="square" tIns="12700">
            <a:spAutoFit/>
          </a:bodyPr>
          <a:lstStyle/>
          <a:p>
            <a:pPr indent="0" lvl="0" marL="12700" marR="0" rtl="0" algn="just">
              <a:lnSpc>
                <a:spcPct val="100000"/>
              </a:lnSpc>
              <a:spcBef>
                <a:spcPts val="0"/>
              </a:spcBef>
              <a:spcAft>
                <a:spcPts val="0"/>
              </a:spcAft>
              <a:buClr>
                <a:srgbClr val="000000"/>
              </a:buClr>
              <a:buSzPts val="1800"/>
              <a:buFont typeface="Arial"/>
              <a:buNone/>
            </a:pPr>
            <a:r>
              <a:rPr b="0" i="0" lang="ja-JP" sz="1800" u="none" cap="none" strike="noStrike">
                <a:solidFill>
                  <a:srgbClr val="000000"/>
                </a:solidFill>
                <a:latin typeface="Arial"/>
                <a:ea typeface="Arial"/>
                <a:cs typeface="Arial"/>
                <a:sym typeface="Arial"/>
              </a:rPr>
              <a:t>　今日の授業はどのような経験を得られましたか？ </a:t>
            </a:r>
            <a:endParaRPr b="0" i="0" sz="1800" u="none" cap="none" strike="noStrike">
              <a:solidFill>
                <a:srgbClr val="000000"/>
              </a:solidFill>
              <a:latin typeface="Arial"/>
              <a:ea typeface="Arial"/>
              <a:cs typeface="Arial"/>
              <a:sym typeface="Arial"/>
            </a:endParaRPr>
          </a:p>
          <a:p>
            <a:pPr indent="0" lvl="0" marL="12700" marR="0" rtl="0" algn="just">
              <a:lnSpc>
                <a:spcPct val="100000"/>
              </a:lnSpc>
              <a:spcBef>
                <a:spcPts val="100"/>
              </a:spcBef>
              <a:spcAft>
                <a:spcPts val="0"/>
              </a:spcAft>
              <a:buClr>
                <a:srgbClr val="000000"/>
              </a:buClr>
              <a:buSzPts val="1800"/>
              <a:buFont typeface="Arial"/>
              <a:buNone/>
            </a:pPr>
            <a:r>
              <a:rPr b="0" i="0" lang="ja-JP" sz="1800" u="none" cap="none" strike="noStrike">
                <a:solidFill>
                  <a:srgbClr val="000000"/>
                </a:solidFill>
                <a:latin typeface="Arial"/>
                <a:ea typeface="Arial"/>
                <a:cs typeface="Arial"/>
                <a:sym typeface="Arial"/>
              </a:rPr>
              <a:t>この質問紙に、今日の授業のあなたの認識を報告し、以下の項目にどの程度同意するかを示してください。</a:t>
            </a:r>
            <a:endParaRPr/>
          </a:p>
        </p:txBody>
      </p:sp>
      <p:sp>
        <p:nvSpPr>
          <p:cNvPr id="402" name="Google Shape;402;p49"/>
          <p:cNvSpPr txBox="1"/>
          <p:nvPr>
            <p:ph type="title"/>
          </p:nvPr>
        </p:nvSpPr>
        <p:spPr>
          <a:xfrm>
            <a:off x="835182" y="520700"/>
            <a:ext cx="11086149" cy="800219"/>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b="1" lang="ja-JP" sz="2800">
                <a:latin typeface="Arial"/>
                <a:ea typeface="Arial"/>
                <a:cs typeface="Arial"/>
                <a:sym typeface="Arial"/>
              </a:rPr>
              <a:t>２H:学習者と教師のための対話教授法の質問紙</a:t>
            </a:r>
            <a:br>
              <a:rPr b="1" lang="ja-JP" sz="2800">
                <a:latin typeface="Arial"/>
                <a:ea typeface="Arial"/>
                <a:cs typeface="Arial"/>
                <a:sym typeface="Arial"/>
              </a:rPr>
            </a:br>
            <a:r>
              <a:rPr b="1" i="0" lang="ja-JP" sz="2400" u="none" cap="none" strike="noStrike">
                <a:solidFill>
                  <a:srgbClr val="000000"/>
                </a:solidFill>
                <a:latin typeface="Arial"/>
                <a:ea typeface="Arial"/>
                <a:cs typeface="Arial"/>
                <a:sym typeface="Arial"/>
              </a:rPr>
              <a:t>(2)対話教授法の質問紙：生徒による授業評価</a:t>
            </a:r>
            <a:r>
              <a:rPr b="1" baseline="30000" i="0" lang="ja-JP" sz="2400" u="none" cap="none" strike="noStrike">
                <a:solidFill>
                  <a:srgbClr val="000000"/>
                </a:solidFill>
                <a:latin typeface="Arial"/>
                <a:ea typeface="Arial"/>
                <a:cs typeface="Arial"/>
                <a:sym typeface="Arial"/>
              </a:rPr>
              <a:t>１</a:t>
            </a:r>
            <a:endParaRPr b="1" baseline="30000" sz="2800">
              <a:solidFill>
                <a:schemeClr val="dk1"/>
              </a:solidFill>
              <a:latin typeface="Arial"/>
              <a:ea typeface="Arial"/>
              <a:cs typeface="Arial"/>
              <a:sym typeface="Arial"/>
            </a:endParaRPr>
          </a:p>
        </p:txBody>
      </p:sp>
      <p:graphicFrame>
        <p:nvGraphicFramePr>
          <p:cNvPr id="403" name="Google Shape;403;p49"/>
          <p:cNvGraphicFramePr/>
          <p:nvPr/>
        </p:nvGraphicFramePr>
        <p:xfrm>
          <a:off x="1100931" y="3416300"/>
          <a:ext cx="3000000" cy="3000000"/>
        </p:xfrm>
        <a:graphic>
          <a:graphicData uri="http://schemas.openxmlformats.org/drawingml/2006/table">
            <a:tbl>
              <a:tblPr>
                <a:noFill/>
                <a:tableStyleId>{8217F45E-1BD5-4D10-9B2A-2295BC520F5E}</a:tableStyleId>
              </a:tblPr>
              <a:tblGrid>
                <a:gridCol w="7591650"/>
                <a:gridCol w="738500"/>
                <a:gridCol w="675250"/>
                <a:gridCol w="651325"/>
                <a:gridCol w="724825"/>
                <a:gridCol w="729100"/>
                <a:gridCol w="694900"/>
              </a:tblGrid>
              <a:tr h="893200">
                <a:tc>
                  <a:txBody>
                    <a:bodyPr/>
                    <a:lstStyle/>
                    <a:p>
                      <a:pPr indent="0" lvl="0" marL="68580" marR="247015" rtl="0" algn="l">
                        <a:lnSpc>
                          <a:spcPct val="103600"/>
                        </a:lnSpc>
                        <a:spcBef>
                          <a:spcPts val="0"/>
                        </a:spcBef>
                        <a:spcAft>
                          <a:spcPts val="0"/>
                        </a:spcAft>
                        <a:buSzPts val="1500"/>
                        <a:buFont typeface="Arial"/>
                        <a:buNone/>
                      </a:pPr>
                      <a:r>
                        <a:rPr lang="ja-JP" sz="1500" u="none" cap="none" strike="noStrike">
                          <a:latin typeface="Arial"/>
                          <a:ea typeface="Arial"/>
                          <a:cs typeface="Arial"/>
                          <a:sym typeface="Arial"/>
                        </a:rPr>
                        <a:t>以下の項目について、今、あなたが受けた授業について考えてみてください。</a:t>
                      </a:r>
                      <a:endParaRPr sz="1500" u="none" cap="none" strike="noStrike">
                        <a:latin typeface="Arial"/>
                        <a:ea typeface="Arial"/>
                        <a:cs typeface="Arial"/>
                        <a:sym typeface="Arial"/>
                      </a:endParaRPr>
                    </a:p>
                    <a:p>
                      <a:pPr indent="0" lvl="0" marL="68580" marR="247015" rtl="0" algn="l">
                        <a:lnSpc>
                          <a:spcPct val="103600"/>
                        </a:lnSpc>
                        <a:spcBef>
                          <a:spcPts val="440"/>
                        </a:spcBef>
                        <a:spcAft>
                          <a:spcPts val="0"/>
                        </a:spcAft>
                        <a:buSzPts val="1500"/>
                        <a:buFont typeface="Arial"/>
                        <a:buNone/>
                      </a:pPr>
                      <a:r>
                        <a:rPr b="1" lang="ja-JP" sz="1500" u="none" cap="none" strike="noStrike">
                          <a:latin typeface="Arial"/>
                          <a:ea typeface="Arial"/>
                          <a:cs typeface="Arial"/>
                          <a:sym typeface="Arial"/>
                        </a:rPr>
                        <a:t>(1) “まったくそう思わない” </a:t>
                      </a:r>
                      <a:r>
                        <a:rPr lang="ja-JP" sz="1500" u="none" cap="none" strike="noStrike">
                          <a:latin typeface="Arial"/>
                          <a:ea typeface="Arial"/>
                          <a:cs typeface="Arial"/>
                          <a:sym typeface="Arial"/>
                        </a:rPr>
                        <a:t>から</a:t>
                      </a:r>
                      <a:r>
                        <a:rPr b="1" lang="ja-JP" sz="1500" u="none" cap="none" strike="noStrike">
                          <a:latin typeface="Arial"/>
                          <a:ea typeface="Arial"/>
                          <a:cs typeface="Arial"/>
                          <a:sym typeface="Arial"/>
                        </a:rPr>
                        <a:t>(6) “とてもそう思う”</a:t>
                      </a:r>
                      <a:r>
                        <a:rPr b="0" lang="ja-JP" sz="1500" u="none" cap="none" strike="noStrike">
                          <a:latin typeface="Arial"/>
                          <a:ea typeface="Arial"/>
                          <a:cs typeface="Arial"/>
                          <a:sym typeface="Arial"/>
                        </a:rPr>
                        <a:t>まで、評価をします。</a:t>
                      </a:r>
                      <a:endParaRPr b="0" sz="1500" u="none" cap="none" strike="noStrike">
                        <a:latin typeface="Arial"/>
                        <a:ea typeface="Arial"/>
                        <a:cs typeface="Arial"/>
                        <a:sym typeface="Arial"/>
                      </a:endParaRPr>
                    </a:p>
                    <a:p>
                      <a:pPr indent="0" lvl="0" marL="107950" marR="0" rtl="0" algn="l">
                        <a:lnSpc>
                          <a:spcPct val="100000"/>
                        </a:lnSpc>
                        <a:spcBef>
                          <a:spcPts val="120"/>
                        </a:spcBef>
                        <a:spcAft>
                          <a:spcPts val="0"/>
                        </a:spcAft>
                        <a:buSzPts val="1500"/>
                        <a:buFont typeface="Arial"/>
                        <a:buNone/>
                      </a:pPr>
                      <a:r>
                        <a:rPr b="1" lang="ja-JP" sz="1500" u="none" cap="none" strike="noStrike">
                          <a:latin typeface="Arial"/>
                          <a:ea typeface="Arial"/>
                          <a:cs typeface="Arial"/>
                          <a:sym typeface="Arial"/>
                        </a:rPr>
                        <a:t>この授業について, 教師は...</a:t>
                      </a:r>
                      <a:endParaRPr sz="1500" u="none" cap="none" strike="noStrike">
                        <a:latin typeface="Arial"/>
                        <a:ea typeface="Arial"/>
                        <a:cs typeface="Arial"/>
                        <a:sym typeface="Arial"/>
                      </a:endParaRPr>
                    </a:p>
                  </a:txBody>
                  <a:tcPr marT="7520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69215" marR="0" rtl="0" algn="l">
                        <a:lnSpc>
                          <a:spcPct val="100000"/>
                        </a:lnSpc>
                        <a:spcBef>
                          <a:spcPts val="0"/>
                        </a:spcBef>
                        <a:spcAft>
                          <a:spcPts val="0"/>
                        </a:spcAft>
                        <a:buSzPts val="1300"/>
                        <a:buFont typeface="Arial"/>
                        <a:buNone/>
                      </a:pPr>
                      <a:r>
                        <a:rPr lang="ja-JP" sz="1300" u="none" cap="none" strike="noStrike">
                          <a:latin typeface="Arial"/>
                          <a:ea typeface="Arial"/>
                          <a:cs typeface="Arial"/>
                          <a:sym typeface="Arial"/>
                        </a:rPr>
                        <a:t>(1)</a:t>
                      </a:r>
                      <a:endParaRPr sz="2500" u="none" cap="none" strike="noStrike">
                        <a:latin typeface="Arial"/>
                        <a:ea typeface="Arial"/>
                        <a:cs typeface="Arial"/>
                        <a:sym typeface="Arial"/>
                      </a:endParaRPr>
                    </a:p>
                    <a:p>
                      <a:pPr indent="0" lvl="0" marL="69215" marR="119379" rtl="0" algn="l">
                        <a:lnSpc>
                          <a:spcPct val="103299"/>
                        </a:lnSpc>
                        <a:spcBef>
                          <a:spcPts val="595"/>
                        </a:spcBef>
                        <a:spcAft>
                          <a:spcPts val="0"/>
                        </a:spcAft>
                        <a:buSzPts val="800"/>
                        <a:buFont typeface="Arial"/>
                        <a:buNone/>
                      </a:pPr>
                      <a:r>
                        <a:rPr lang="ja-JP" sz="800" u="none" cap="none" strike="noStrike">
                          <a:latin typeface="Arial"/>
                          <a:ea typeface="Arial"/>
                          <a:cs typeface="Arial"/>
                          <a:sym typeface="Arial"/>
                        </a:rPr>
                        <a:t>まったくそう思わない</a:t>
                      </a:r>
                      <a:endParaRPr sz="800" u="none" cap="none" strike="noStrike">
                        <a:latin typeface="Arial"/>
                        <a:ea typeface="Arial"/>
                        <a:cs typeface="Arial"/>
                        <a:sym typeface="Arial"/>
                      </a:endParaRPr>
                    </a:p>
                  </a:txBody>
                  <a:tcPr marT="88025"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69850" marR="0" rtl="0" algn="l">
                        <a:lnSpc>
                          <a:spcPct val="100000"/>
                        </a:lnSpc>
                        <a:spcBef>
                          <a:spcPts val="0"/>
                        </a:spcBef>
                        <a:spcAft>
                          <a:spcPts val="0"/>
                        </a:spcAft>
                        <a:buSzPts val="1300"/>
                        <a:buFont typeface="Arial"/>
                        <a:buNone/>
                      </a:pPr>
                      <a:r>
                        <a:rPr lang="ja-JP" sz="1300" u="none" cap="none" strike="noStrike">
                          <a:latin typeface="Arial"/>
                          <a:ea typeface="Arial"/>
                          <a:cs typeface="Arial"/>
                          <a:sym typeface="Arial"/>
                        </a:rPr>
                        <a:t>(2)</a:t>
                      </a:r>
                      <a:endParaRPr sz="1300" u="none" cap="none" strike="noStrike">
                        <a:latin typeface="Arial"/>
                        <a:ea typeface="Arial"/>
                        <a:cs typeface="Arial"/>
                        <a:sym typeface="Arial"/>
                      </a:endParaRPr>
                    </a:p>
                  </a:txBody>
                  <a:tcPr marT="88025"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68580" marR="0" rtl="0" algn="l">
                        <a:lnSpc>
                          <a:spcPct val="100000"/>
                        </a:lnSpc>
                        <a:spcBef>
                          <a:spcPts val="0"/>
                        </a:spcBef>
                        <a:spcAft>
                          <a:spcPts val="0"/>
                        </a:spcAft>
                        <a:buSzPts val="1300"/>
                        <a:buFont typeface="Arial"/>
                        <a:buNone/>
                      </a:pPr>
                      <a:r>
                        <a:rPr lang="ja-JP" sz="1300" u="none" cap="none" strike="noStrike">
                          <a:latin typeface="Arial"/>
                          <a:ea typeface="Arial"/>
                          <a:cs typeface="Arial"/>
                          <a:sym typeface="Arial"/>
                        </a:rPr>
                        <a:t>(3)</a:t>
                      </a:r>
                      <a:endParaRPr sz="1300" u="none" cap="none" strike="noStrike">
                        <a:latin typeface="Arial"/>
                        <a:ea typeface="Arial"/>
                        <a:cs typeface="Arial"/>
                        <a:sym typeface="Arial"/>
                      </a:endParaRPr>
                    </a:p>
                  </a:txBody>
                  <a:tcPr marT="88025"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69215" marR="0" rtl="0" algn="l">
                        <a:lnSpc>
                          <a:spcPct val="100000"/>
                        </a:lnSpc>
                        <a:spcBef>
                          <a:spcPts val="0"/>
                        </a:spcBef>
                        <a:spcAft>
                          <a:spcPts val="0"/>
                        </a:spcAft>
                        <a:buSzPts val="1300"/>
                        <a:buFont typeface="Arial"/>
                        <a:buNone/>
                      </a:pPr>
                      <a:r>
                        <a:rPr lang="ja-JP" sz="1300" u="none" cap="none" strike="noStrike">
                          <a:latin typeface="Arial"/>
                          <a:ea typeface="Arial"/>
                          <a:cs typeface="Arial"/>
                          <a:sym typeface="Arial"/>
                        </a:rPr>
                        <a:t>(4)</a:t>
                      </a:r>
                      <a:endParaRPr sz="1300" u="none" cap="none" strike="noStrike">
                        <a:latin typeface="Arial"/>
                        <a:ea typeface="Arial"/>
                        <a:cs typeface="Arial"/>
                        <a:sym typeface="Arial"/>
                      </a:endParaRPr>
                    </a:p>
                  </a:txBody>
                  <a:tcPr marT="88025"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71120" marR="0" rtl="0" algn="l">
                        <a:lnSpc>
                          <a:spcPct val="100000"/>
                        </a:lnSpc>
                        <a:spcBef>
                          <a:spcPts val="0"/>
                        </a:spcBef>
                        <a:spcAft>
                          <a:spcPts val="0"/>
                        </a:spcAft>
                        <a:buSzPts val="1300"/>
                        <a:buFont typeface="Arial"/>
                        <a:buNone/>
                      </a:pPr>
                      <a:r>
                        <a:rPr lang="ja-JP" sz="1300" u="none" cap="none" strike="noStrike">
                          <a:latin typeface="Arial"/>
                          <a:ea typeface="Arial"/>
                          <a:cs typeface="Arial"/>
                          <a:sym typeface="Arial"/>
                        </a:rPr>
                        <a:t>(5)</a:t>
                      </a:r>
                      <a:endParaRPr sz="1300" u="none" cap="none" strike="noStrike">
                        <a:latin typeface="Arial"/>
                        <a:ea typeface="Arial"/>
                        <a:cs typeface="Arial"/>
                        <a:sym typeface="Arial"/>
                      </a:endParaRPr>
                    </a:p>
                  </a:txBody>
                  <a:tcPr marT="88025"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69215" marR="0" rtl="0" algn="l">
                        <a:lnSpc>
                          <a:spcPct val="100000"/>
                        </a:lnSpc>
                        <a:spcBef>
                          <a:spcPts val="0"/>
                        </a:spcBef>
                        <a:spcAft>
                          <a:spcPts val="0"/>
                        </a:spcAft>
                        <a:buSzPts val="1300"/>
                        <a:buFont typeface="Arial"/>
                        <a:buNone/>
                      </a:pPr>
                      <a:r>
                        <a:rPr lang="ja-JP" sz="1300" u="none" cap="none" strike="noStrike">
                          <a:latin typeface="Arial"/>
                          <a:ea typeface="Arial"/>
                          <a:cs typeface="Arial"/>
                          <a:sym typeface="Arial"/>
                        </a:rPr>
                        <a:t>(6)</a:t>
                      </a:r>
                      <a:endParaRPr sz="2500" u="none" cap="none" strike="noStrike">
                        <a:latin typeface="Arial"/>
                        <a:ea typeface="Arial"/>
                        <a:cs typeface="Arial"/>
                        <a:sym typeface="Arial"/>
                      </a:endParaRPr>
                    </a:p>
                    <a:p>
                      <a:pPr indent="0" lvl="0" marL="69215" marR="86995" rtl="0" algn="l">
                        <a:lnSpc>
                          <a:spcPct val="103299"/>
                        </a:lnSpc>
                        <a:spcBef>
                          <a:spcPts val="595"/>
                        </a:spcBef>
                        <a:spcAft>
                          <a:spcPts val="0"/>
                        </a:spcAft>
                        <a:buSzPts val="800"/>
                        <a:buFont typeface="Arial"/>
                        <a:buNone/>
                      </a:pPr>
                      <a:r>
                        <a:rPr lang="ja-JP" sz="800" u="none" cap="none" strike="noStrike">
                          <a:latin typeface="Arial"/>
                          <a:ea typeface="Arial"/>
                          <a:cs typeface="Arial"/>
                          <a:sym typeface="Arial"/>
                        </a:rPr>
                        <a:t>とてもそう思う</a:t>
                      </a:r>
                      <a:endParaRPr sz="800" u="none" cap="none" strike="noStrike">
                        <a:latin typeface="Arial"/>
                        <a:ea typeface="Arial"/>
                        <a:cs typeface="Arial"/>
                        <a:sym typeface="Arial"/>
                      </a:endParaRPr>
                    </a:p>
                  </a:txBody>
                  <a:tcPr marT="88025"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396625">
                <a:tc>
                  <a:txBody>
                    <a:bodyPr/>
                    <a:lstStyle/>
                    <a:p>
                      <a:pPr indent="0" lvl="0" marL="68580" marR="0" rtl="0" algn="l">
                        <a:lnSpc>
                          <a:spcPct val="100000"/>
                        </a:lnSpc>
                        <a:spcBef>
                          <a:spcPts val="0"/>
                        </a:spcBef>
                        <a:spcAft>
                          <a:spcPts val="0"/>
                        </a:spcAft>
                        <a:buSzPts val="1300"/>
                        <a:buFont typeface="Arial"/>
                        <a:buNone/>
                      </a:pPr>
                      <a:r>
                        <a:rPr lang="ja-JP" sz="1300" u="none" cap="none" strike="noStrike">
                          <a:latin typeface="Arial"/>
                          <a:ea typeface="Arial"/>
                          <a:cs typeface="Arial"/>
                          <a:sym typeface="Arial"/>
                        </a:rPr>
                        <a:t>１．私たちが学習目標を理解するために、質問の時間を設けました。</a:t>
                      </a:r>
                      <a:endParaRPr sz="1300" u="none" cap="none" strike="noStrike">
                        <a:latin typeface="Arial"/>
                        <a:ea typeface="Arial"/>
                        <a:cs typeface="Arial"/>
                        <a:sym typeface="Arial"/>
                      </a:endParaRPr>
                    </a:p>
                  </a:txBody>
                  <a:tcPr marT="8720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396625">
                <a:tc>
                  <a:txBody>
                    <a:bodyPr/>
                    <a:lstStyle/>
                    <a:p>
                      <a:pPr indent="0" lvl="0" marL="68580" marR="0" rtl="0" algn="l">
                        <a:lnSpc>
                          <a:spcPct val="100000"/>
                        </a:lnSpc>
                        <a:spcBef>
                          <a:spcPts val="0"/>
                        </a:spcBef>
                        <a:spcAft>
                          <a:spcPts val="0"/>
                        </a:spcAft>
                        <a:buSzPts val="1300"/>
                        <a:buFont typeface="Arial"/>
                        <a:buNone/>
                      </a:pPr>
                      <a:r>
                        <a:rPr lang="ja-JP" sz="1300" u="none" cap="none" strike="noStrike">
                          <a:latin typeface="Arial"/>
                          <a:ea typeface="Arial"/>
                          <a:cs typeface="Arial"/>
                          <a:sym typeface="Arial"/>
                        </a:rPr>
                        <a:t>２．私たちが時間をかけて発言できるように、充分な時間を確保しました。</a:t>
                      </a:r>
                      <a:endParaRPr sz="1300" u="none" cap="none" strike="noStrike">
                        <a:latin typeface="Arial"/>
                        <a:ea typeface="Arial"/>
                        <a:cs typeface="Arial"/>
                        <a:sym typeface="Arial"/>
                      </a:endParaRPr>
                    </a:p>
                  </a:txBody>
                  <a:tcPr marT="8890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395750">
                <a:tc>
                  <a:txBody>
                    <a:bodyPr/>
                    <a:lstStyle/>
                    <a:p>
                      <a:pPr indent="0" lvl="0" marL="68580" marR="0" rtl="0" algn="l">
                        <a:lnSpc>
                          <a:spcPct val="100000"/>
                        </a:lnSpc>
                        <a:spcBef>
                          <a:spcPts val="0"/>
                        </a:spcBef>
                        <a:spcAft>
                          <a:spcPts val="0"/>
                        </a:spcAft>
                        <a:buSzPts val="1300"/>
                        <a:buFont typeface="Arial"/>
                        <a:buNone/>
                      </a:pPr>
                      <a:r>
                        <a:rPr lang="ja-JP" sz="1300" u="none" cap="none" strike="noStrike">
                          <a:latin typeface="Arial"/>
                          <a:ea typeface="Arial"/>
                          <a:cs typeface="Arial"/>
                          <a:sym typeface="Arial"/>
                        </a:rPr>
                        <a:t>３．オープン・クエスチョンを投げかけ、私たちの返答を待ちました。</a:t>
                      </a:r>
                      <a:endParaRPr sz="1300" u="none" cap="none" strike="noStrike">
                        <a:latin typeface="Arial"/>
                        <a:ea typeface="Arial"/>
                        <a:cs typeface="Arial"/>
                        <a:sym typeface="Arial"/>
                      </a:endParaRPr>
                    </a:p>
                  </a:txBody>
                  <a:tcPr marT="9060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396625">
                <a:tc>
                  <a:txBody>
                    <a:bodyPr/>
                    <a:lstStyle/>
                    <a:p>
                      <a:pPr indent="0" lvl="0" marL="68580" marR="0" rtl="0" algn="l">
                        <a:lnSpc>
                          <a:spcPct val="100000"/>
                        </a:lnSpc>
                        <a:spcBef>
                          <a:spcPts val="0"/>
                        </a:spcBef>
                        <a:spcAft>
                          <a:spcPts val="0"/>
                        </a:spcAft>
                        <a:buSzPts val="1300"/>
                        <a:buFont typeface="Arial"/>
                        <a:buNone/>
                      </a:pPr>
                      <a:r>
                        <a:rPr lang="ja-JP" sz="1300" u="none" cap="none" strike="noStrike">
                          <a:latin typeface="Arial"/>
                          <a:ea typeface="Arial"/>
                          <a:cs typeface="Arial"/>
                          <a:sym typeface="Arial"/>
                        </a:rPr>
                        <a:t>４．私たちの話をよく聞き、形成的なを含め、建設的な方法で対応しました。</a:t>
                      </a:r>
                      <a:endParaRPr sz="1300" u="none" cap="none" strike="noStrike">
                        <a:latin typeface="Arial"/>
                        <a:ea typeface="Arial"/>
                        <a:cs typeface="Arial"/>
                        <a:sym typeface="Arial"/>
                      </a:endParaRPr>
                    </a:p>
                  </a:txBody>
                  <a:tcPr marT="88025"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396625">
                <a:tc>
                  <a:txBody>
                    <a:bodyPr/>
                    <a:lstStyle/>
                    <a:p>
                      <a:pPr indent="0" lvl="0" marL="68580" marR="0" rtl="0" algn="l">
                        <a:lnSpc>
                          <a:spcPct val="100000"/>
                        </a:lnSpc>
                        <a:spcBef>
                          <a:spcPts val="0"/>
                        </a:spcBef>
                        <a:spcAft>
                          <a:spcPts val="0"/>
                        </a:spcAft>
                        <a:buSzPts val="1300"/>
                        <a:buFont typeface="Arial"/>
                        <a:buNone/>
                      </a:pPr>
                      <a:r>
                        <a:rPr lang="ja-JP" sz="1300" u="none" cap="none" strike="noStrike">
                          <a:latin typeface="Arial"/>
                          <a:ea typeface="Arial"/>
                          <a:cs typeface="Arial"/>
                          <a:sym typeface="Arial"/>
                        </a:rPr>
                        <a:t>５．私たちがお互いの発想、見解、考え、興味、または感情を共有するよう促しました。</a:t>
                      </a:r>
                      <a:endParaRPr sz="1300" u="none" cap="none" strike="noStrike">
                        <a:latin typeface="Arial"/>
                        <a:ea typeface="Arial"/>
                        <a:cs typeface="Arial"/>
                        <a:sym typeface="Arial"/>
                      </a:endParaRPr>
                    </a:p>
                  </a:txBody>
                  <a:tcPr marT="91475"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396625">
                <a:tc>
                  <a:txBody>
                    <a:bodyPr/>
                    <a:lstStyle/>
                    <a:p>
                      <a:pPr indent="0" lvl="0" marL="68580" marR="0" rtl="0" algn="l">
                        <a:lnSpc>
                          <a:spcPct val="100000"/>
                        </a:lnSpc>
                        <a:spcBef>
                          <a:spcPts val="0"/>
                        </a:spcBef>
                        <a:spcAft>
                          <a:spcPts val="0"/>
                        </a:spcAft>
                        <a:buSzPts val="1300"/>
                        <a:buFont typeface="Arial"/>
                        <a:buNone/>
                      </a:pPr>
                      <a:r>
                        <a:rPr lang="ja-JP" sz="1300" u="none" cap="none" strike="noStrike">
                          <a:latin typeface="Arial"/>
                          <a:ea typeface="Arial"/>
                          <a:cs typeface="Arial"/>
                          <a:sym typeface="Arial"/>
                        </a:rPr>
                        <a:t>６．私たちが自分や他の人の考えを詳しく説明したり、組み立てたりするように促しました。</a:t>
                      </a:r>
                      <a:endParaRPr sz="1300" u="none" cap="none" strike="noStrike">
                        <a:latin typeface="Arial"/>
                        <a:ea typeface="Arial"/>
                        <a:cs typeface="Arial"/>
                        <a:sym typeface="Arial"/>
                      </a:endParaRPr>
                    </a:p>
                  </a:txBody>
                  <a:tcPr marT="8890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605150">
                <a:tc>
                  <a:txBody>
                    <a:bodyPr/>
                    <a:lstStyle/>
                    <a:p>
                      <a:pPr indent="-44450" lvl="0" marL="87313" marR="166370" rtl="0" algn="l">
                        <a:lnSpc>
                          <a:spcPct val="104000"/>
                        </a:lnSpc>
                        <a:spcBef>
                          <a:spcPts val="0"/>
                        </a:spcBef>
                        <a:spcAft>
                          <a:spcPts val="0"/>
                        </a:spcAft>
                        <a:buSzPts val="1300"/>
                        <a:buFont typeface="Arial"/>
                        <a:buNone/>
                      </a:pPr>
                      <a:r>
                        <a:rPr lang="ja-JP" sz="1300" u="none" cap="none" strike="noStrike">
                          <a:latin typeface="Arial"/>
                          <a:ea typeface="Arial"/>
                          <a:cs typeface="Arial"/>
                          <a:sym typeface="Arial"/>
                        </a:rPr>
                        <a:t>７．私たちに自分の考えや意見を明確に正当化するようにできるように、詳しい説明や反論、証拠などを提示するように促しました。</a:t>
                      </a:r>
                      <a:endParaRPr sz="1300" u="none" cap="none" strike="noStrike">
                        <a:latin typeface="Arial"/>
                        <a:ea typeface="Arial"/>
                        <a:cs typeface="Arial"/>
                        <a:sym typeface="Arial"/>
                      </a:endParaRPr>
                    </a:p>
                  </a:txBody>
                  <a:tcPr marT="77775"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396625">
                <a:tc>
                  <a:txBody>
                    <a:bodyPr/>
                    <a:lstStyle/>
                    <a:p>
                      <a:pPr indent="0" lvl="0" marL="68580" marR="0" rtl="0" algn="l">
                        <a:lnSpc>
                          <a:spcPct val="100000"/>
                        </a:lnSpc>
                        <a:spcBef>
                          <a:spcPts val="0"/>
                        </a:spcBef>
                        <a:spcAft>
                          <a:spcPts val="0"/>
                        </a:spcAft>
                        <a:buSzPts val="1300"/>
                        <a:buFont typeface="Arial"/>
                        <a:buNone/>
                      </a:pPr>
                      <a:r>
                        <a:rPr lang="ja-JP" sz="1300" u="none" cap="none" strike="noStrike">
                          <a:latin typeface="Arial"/>
                          <a:ea typeface="Arial"/>
                          <a:cs typeface="Arial"/>
                          <a:sym typeface="Arial"/>
                        </a:rPr>
                        <a:t>８．私たちがお互いの考えを尊重し合い、疑問を持ち、批判的に評価するよう促しました。</a:t>
                      </a:r>
                      <a:endParaRPr sz="1300" u="none" cap="none" strike="noStrike">
                        <a:latin typeface="Arial"/>
                        <a:ea typeface="Arial"/>
                        <a:cs typeface="Arial"/>
                        <a:sym typeface="Arial"/>
                      </a:endParaRPr>
                    </a:p>
                  </a:txBody>
                  <a:tcPr marT="9230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bl>
          </a:graphicData>
        </a:graphic>
      </p:graphicFrame>
      <p:sp>
        <p:nvSpPr>
          <p:cNvPr id="404" name="Google Shape;404;p49"/>
          <p:cNvSpPr txBox="1"/>
          <p:nvPr/>
        </p:nvSpPr>
        <p:spPr>
          <a:xfrm>
            <a:off x="1189483" y="9036735"/>
            <a:ext cx="9588848" cy="369332"/>
          </a:xfrm>
          <a:prstGeom prst="rect">
            <a:avLst/>
          </a:prstGeom>
          <a:noFill/>
          <a:ln>
            <a:noFill/>
          </a:ln>
        </p:spPr>
        <p:txBody>
          <a:bodyPr anchorCtr="0" anchor="t" bIns="45700" lIns="91425" spcFirstLastPara="1" rIns="91425" wrap="square" tIns="45700">
            <a:spAutoFit/>
          </a:bodyPr>
          <a:lstStyle/>
          <a:p>
            <a:pPr indent="0" lvl="0" marL="0" rtl="0" algn="l">
              <a:spcBef>
                <a:spcPts val="0"/>
              </a:spcBef>
              <a:spcAft>
                <a:spcPts val="0"/>
              </a:spcAft>
              <a:buNone/>
            </a:pPr>
            <a:r>
              <a:rPr b="0" i="0" lang="ja-JP" sz="1800">
                <a:solidFill>
                  <a:srgbClr val="0D0D0D"/>
                </a:solidFill>
                <a:latin typeface="Arial"/>
                <a:ea typeface="Arial"/>
                <a:cs typeface="Arial"/>
                <a:sym typeface="Arial"/>
              </a:rPr>
              <a:t>１．この質問紙は、13歳から18歳の生徒が対象ですので、ご留意ください。</a:t>
            </a:r>
            <a:endParaRPr sz="1800">
              <a:latin typeface="Arial"/>
              <a:ea typeface="Arial"/>
              <a:cs typeface="Arial"/>
              <a:sym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8" name="Shape 408"/>
        <p:cNvGrpSpPr/>
        <p:nvPr/>
      </p:nvGrpSpPr>
      <p:grpSpPr>
        <a:xfrm>
          <a:off x="0" y="0"/>
          <a:ext cx="0" cy="0"/>
          <a:chOff x="0" y="0"/>
          <a:chExt cx="0" cy="0"/>
        </a:xfrm>
      </p:grpSpPr>
      <p:graphicFrame>
        <p:nvGraphicFramePr>
          <p:cNvPr id="409" name="Google Shape;409;p50"/>
          <p:cNvGraphicFramePr/>
          <p:nvPr/>
        </p:nvGraphicFramePr>
        <p:xfrm>
          <a:off x="940217" y="943642"/>
          <a:ext cx="3000000" cy="3000000"/>
        </p:xfrm>
        <a:graphic>
          <a:graphicData uri="http://schemas.openxmlformats.org/drawingml/2006/table">
            <a:tbl>
              <a:tblPr>
                <a:noFill/>
                <a:tableStyleId>{8217F45E-1BD5-4D10-9B2A-2295BC520F5E}</a:tableStyleId>
              </a:tblPr>
              <a:tblGrid>
                <a:gridCol w="8424525"/>
                <a:gridCol w="666700"/>
                <a:gridCol w="637625"/>
                <a:gridCol w="670125"/>
                <a:gridCol w="696625"/>
                <a:gridCol w="739350"/>
                <a:gridCol w="654725"/>
              </a:tblGrid>
              <a:tr h="396625">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SzPts val="1300"/>
                        <a:buFont typeface="Arial"/>
                        <a:buNone/>
                      </a:pPr>
                      <a:r>
                        <a:rPr lang="ja-JP" sz="1300" u="none" cap="none" strike="noStrike">
                          <a:latin typeface="Arial"/>
                          <a:ea typeface="Arial"/>
                          <a:cs typeface="Arial"/>
                          <a:sym typeface="Arial"/>
                        </a:rPr>
                        <a:t>(1)</a:t>
                      </a:r>
                      <a:endParaRPr sz="1300" u="none" cap="none" strike="noStrike">
                        <a:latin typeface="Arial"/>
                        <a:ea typeface="Arial"/>
                        <a:cs typeface="Arial"/>
                        <a:sym typeface="Arial"/>
                      </a:endParaRPr>
                    </a:p>
                  </a:txBody>
                  <a:tcPr marT="88025"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SzPts val="1300"/>
                        <a:buFont typeface="Arial"/>
                        <a:buNone/>
                      </a:pPr>
                      <a:r>
                        <a:rPr lang="ja-JP" sz="1300" u="none" cap="none" strike="noStrike">
                          <a:latin typeface="Arial"/>
                          <a:ea typeface="Arial"/>
                          <a:cs typeface="Arial"/>
                          <a:sym typeface="Arial"/>
                        </a:rPr>
                        <a:t>(2)</a:t>
                      </a:r>
                      <a:endParaRPr sz="1300" u="none" cap="none" strike="noStrike">
                        <a:latin typeface="Arial"/>
                        <a:ea typeface="Arial"/>
                        <a:cs typeface="Arial"/>
                        <a:sym typeface="Arial"/>
                      </a:endParaRPr>
                    </a:p>
                  </a:txBody>
                  <a:tcPr marT="88025"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3810" marR="0" rtl="0" algn="ctr">
                        <a:lnSpc>
                          <a:spcPct val="100000"/>
                        </a:lnSpc>
                        <a:spcBef>
                          <a:spcPts val="0"/>
                        </a:spcBef>
                        <a:spcAft>
                          <a:spcPts val="0"/>
                        </a:spcAft>
                        <a:buSzPts val="1300"/>
                        <a:buFont typeface="Arial"/>
                        <a:buNone/>
                      </a:pPr>
                      <a:r>
                        <a:rPr lang="ja-JP" sz="1300" u="none" cap="none" strike="noStrike">
                          <a:latin typeface="Arial"/>
                          <a:ea typeface="Arial"/>
                          <a:cs typeface="Arial"/>
                          <a:sym typeface="Arial"/>
                        </a:rPr>
                        <a:t>(3)</a:t>
                      </a:r>
                      <a:endParaRPr sz="1300" u="none" cap="none" strike="noStrike">
                        <a:latin typeface="Arial"/>
                        <a:ea typeface="Arial"/>
                        <a:cs typeface="Arial"/>
                        <a:sym typeface="Arial"/>
                      </a:endParaRPr>
                    </a:p>
                  </a:txBody>
                  <a:tcPr marT="88025"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1270" marR="0" rtl="0" algn="ctr">
                        <a:lnSpc>
                          <a:spcPct val="100000"/>
                        </a:lnSpc>
                        <a:spcBef>
                          <a:spcPts val="0"/>
                        </a:spcBef>
                        <a:spcAft>
                          <a:spcPts val="0"/>
                        </a:spcAft>
                        <a:buSzPts val="1300"/>
                        <a:buFont typeface="Arial"/>
                        <a:buNone/>
                      </a:pPr>
                      <a:r>
                        <a:rPr lang="ja-JP" sz="1300" u="none" cap="none" strike="noStrike">
                          <a:latin typeface="Arial"/>
                          <a:ea typeface="Arial"/>
                          <a:cs typeface="Arial"/>
                          <a:sym typeface="Arial"/>
                        </a:rPr>
                        <a:t>(4)</a:t>
                      </a:r>
                      <a:endParaRPr sz="1300" u="none" cap="none" strike="noStrike">
                        <a:latin typeface="Arial"/>
                        <a:ea typeface="Arial"/>
                        <a:cs typeface="Arial"/>
                        <a:sym typeface="Arial"/>
                      </a:endParaRPr>
                    </a:p>
                  </a:txBody>
                  <a:tcPr marT="88025"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1270" marR="0" rtl="0" algn="ctr">
                        <a:lnSpc>
                          <a:spcPct val="100000"/>
                        </a:lnSpc>
                        <a:spcBef>
                          <a:spcPts val="0"/>
                        </a:spcBef>
                        <a:spcAft>
                          <a:spcPts val="0"/>
                        </a:spcAft>
                        <a:buSzPts val="1300"/>
                        <a:buFont typeface="Arial"/>
                        <a:buNone/>
                      </a:pPr>
                      <a:r>
                        <a:rPr lang="ja-JP" sz="1300" u="none" cap="none" strike="noStrike">
                          <a:latin typeface="Arial"/>
                          <a:ea typeface="Arial"/>
                          <a:cs typeface="Arial"/>
                          <a:sym typeface="Arial"/>
                        </a:rPr>
                        <a:t>(5)</a:t>
                      </a:r>
                      <a:endParaRPr sz="1300" u="none" cap="none" strike="noStrike">
                        <a:latin typeface="Arial"/>
                        <a:ea typeface="Arial"/>
                        <a:cs typeface="Arial"/>
                        <a:sym typeface="Arial"/>
                      </a:endParaRPr>
                    </a:p>
                  </a:txBody>
                  <a:tcPr marT="88025"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2540" marR="0" rtl="0" algn="ctr">
                        <a:lnSpc>
                          <a:spcPct val="100000"/>
                        </a:lnSpc>
                        <a:spcBef>
                          <a:spcPts val="0"/>
                        </a:spcBef>
                        <a:spcAft>
                          <a:spcPts val="0"/>
                        </a:spcAft>
                        <a:buSzPts val="1300"/>
                        <a:buFont typeface="Arial"/>
                        <a:buNone/>
                      </a:pPr>
                      <a:r>
                        <a:rPr lang="ja-JP" sz="1300" u="none" cap="none" strike="noStrike">
                          <a:latin typeface="Arial"/>
                          <a:ea typeface="Arial"/>
                          <a:cs typeface="Arial"/>
                          <a:sym typeface="Arial"/>
                        </a:rPr>
                        <a:t>(6)</a:t>
                      </a:r>
                      <a:endParaRPr sz="1300" u="none" cap="none" strike="noStrike">
                        <a:latin typeface="Arial"/>
                        <a:ea typeface="Arial"/>
                        <a:cs typeface="Arial"/>
                        <a:sym typeface="Arial"/>
                      </a:endParaRPr>
                    </a:p>
                  </a:txBody>
                  <a:tcPr marT="88025"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558350">
                <a:tc>
                  <a:txBody>
                    <a:bodyPr/>
                    <a:lstStyle/>
                    <a:p>
                      <a:pPr indent="0" lvl="0" marL="87313" marR="104775" rtl="0" algn="l">
                        <a:lnSpc>
                          <a:spcPct val="121000"/>
                        </a:lnSpc>
                        <a:spcBef>
                          <a:spcPts val="0"/>
                        </a:spcBef>
                        <a:spcAft>
                          <a:spcPts val="0"/>
                        </a:spcAft>
                        <a:buSzPts val="1300"/>
                        <a:buFont typeface="Arial"/>
                        <a:buNone/>
                      </a:pPr>
                      <a:r>
                        <a:rPr lang="ja-JP" sz="1300" u="none" cap="none" strike="noStrike">
                          <a:latin typeface="Arial"/>
                          <a:ea typeface="Arial"/>
                          <a:cs typeface="Arial"/>
                          <a:sym typeface="Arial"/>
                        </a:rPr>
                        <a:t>９．私たちの学習にとって目的を持った対話が重要であることを強調した（例：私たちが生産的に話すことによって共同で問題を解決できることをコメントしたり、授業の最後に対話について振り返ったりする）。</a:t>
                      </a:r>
                      <a:endParaRPr sz="1300" u="none" cap="none" strike="noStrike">
                        <a:latin typeface="Arial"/>
                        <a:ea typeface="Arial"/>
                        <a:cs typeface="Arial"/>
                        <a:sym typeface="Arial"/>
                      </a:endParaRPr>
                    </a:p>
                  </a:txBody>
                  <a:tcPr marT="46175"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450900">
                <a:tc>
                  <a:txBody>
                    <a:bodyPr/>
                    <a:lstStyle/>
                    <a:p>
                      <a:pPr indent="0" lvl="0" marL="67310" marR="0" rtl="0" algn="l">
                        <a:lnSpc>
                          <a:spcPct val="100000"/>
                        </a:lnSpc>
                        <a:spcBef>
                          <a:spcPts val="0"/>
                        </a:spcBef>
                        <a:spcAft>
                          <a:spcPts val="0"/>
                        </a:spcAft>
                        <a:buSzPts val="1300"/>
                        <a:buFont typeface="Arial"/>
                        <a:buNone/>
                      </a:pPr>
                      <a:r>
                        <a:rPr lang="ja-JP" sz="1300" u="none" cap="none" strike="noStrike">
                          <a:latin typeface="Arial"/>
                          <a:ea typeface="Arial"/>
                          <a:cs typeface="Arial"/>
                          <a:sym typeface="Arial"/>
                        </a:rPr>
                        <a:t>１０．私たちがリスクを冒したり、新しいことに挑戦するのに十分な安心感を持てるように、信頼の雰囲気を作っていた。</a:t>
                      </a:r>
                      <a:endParaRPr sz="1300" u="none" cap="none" strike="noStrike">
                        <a:latin typeface="Arial"/>
                        <a:ea typeface="Arial"/>
                        <a:cs typeface="Arial"/>
                        <a:sym typeface="Arial"/>
                      </a:endParaRPr>
                    </a:p>
                  </a:txBody>
                  <a:tcPr marT="88025"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396625">
                <a:tc>
                  <a:txBody>
                    <a:bodyPr/>
                    <a:lstStyle/>
                    <a:p>
                      <a:pPr indent="0" lvl="0" marL="67310" marR="0" rtl="0" algn="l">
                        <a:lnSpc>
                          <a:spcPct val="100000"/>
                        </a:lnSpc>
                        <a:spcBef>
                          <a:spcPts val="0"/>
                        </a:spcBef>
                        <a:spcAft>
                          <a:spcPts val="0"/>
                        </a:spcAft>
                        <a:buSzPts val="1300"/>
                        <a:buFont typeface="Arial"/>
                        <a:buNone/>
                      </a:pPr>
                      <a:r>
                        <a:rPr lang="ja-JP" sz="1300" u="none" cap="none" strike="noStrike">
                          <a:latin typeface="Arial"/>
                          <a:ea typeface="Arial"/>
                          <a:cs typeface="Arial"/>
                          <a:sym typeface="Arial"/>
                        </a:rPr>
                        <a:t>11．私たちが共同して対話ルールを作ることや、それを使えるようにしていた。</a:t>
                      </a:r>
                      <a:endParaRPr sz="1300" u="none" cap="none" strike="noStrike">
                        <a:latin typeface="Arial"/>
                        <a:ea typeface="Arial"/>
                        <a:cs typeface="Arial"/>
                        <a:sym typeface="Arial"/>
                      </a:endParaRPr>
                    </a:p>
                  </a:txBody>
                  <a:tcPr marT="8890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396625">
                <a:tc>
                  <a:txBody>
                    <a:bodyPr/>
                    <a:lstStyle/>
                    <a:p>
                      <a:pPr indent="0" lvl="0" marL="67310" marR="0" rtl="0" algn="l">
                        <a:lnSpc>
                          <a:spcPct val="100000"/>
                        </a:lnSpc>
                        <a:spcBef>
                          <a:spcPts val="0"/>
                        </a:spcBef>
                        <a:spcAft>
                          <a:spcPts val="0"/>
                        </a:spcAft>
                        <a:buSzPts val="1300"/>
                        <a:buFont typeface="Arial"/>
                        <a:buNone/>
                      </a:pPr>
                      <a:r>
                        <a:rPr lang="ja-JP" sz="1300" u="none" cap="none" strike="noStrike">
                          <a:latin typeface="Arial"/>
                          <a:ea typeface="Arial"/>
                          <a:cs typeface="Arial"/>
                          <a:sym typeface="Arial"/>
                        </a:rPr>
                        <a:t>12．授業のさまざまな段階において、生産的な対話を行えるようにしていた。</a:t>
                      </a:r>
                      <a:endParaRPr sz="1300" u="none" cap="none" strike="noStrike">
                        <a:latin typeface="Arial"/>
                        <a:ea typeface="Arial"/>
                        <a:cs typeface="Arial"/>
                        <a:sym typeface="Arial"/>
                      </a:endParaRPr>
                    </a:p>
                  </a:txBody>
                  <a:tcPr marT="9060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396625">
                <a:tc>
                  <a:txBody>
                    <a:bodyPr/>
                    <a:lstStyle/>
                    <a:p>
                      <a:pPr indent="0" lvl="0" marL="67310" marR="0" rtl="0" algn="l">
                        <a:lnSpc>
                          <a:spcPct val="100000"/>
                        </a:lnSpc>
                        <a:spcBef>
                          <a:spcPts val="0"/>
                        </a:spcBef>
                        <a:spcAft>
                          <a:spcPts val="0"/>
                        </a:spcAft>
                        <a:buSzPts val="1300"/>
                        <a:buFont typeface="Arial"/>
                        <a:buNone/>
                      </a:pPr>
                      <a:r>
                        <a:rPr lang="ja-JP" sz="1300" u="none" cap="none" strike="noStrike">
                          <a:latin typeface="Arial"/>
                          <a:ea typeface="Arial"/>
                          <a:cs typeface="Arial"/>
                          <a:sym typeface="Arial"/>
                        </a:rPr>
                        <a:t>13．私たちに対話の質や成功について振り返らせていた。</a:t>
                      </a:r>
                      <a:endParaRPr sz="1300" u="none" cap="none" strike="noStrike">
                        <a:latin typeface="Arial"/>
                        <a:ea typeface="Arial"/>
                        <a:cs typeface="Arial"/>
                        <a:sym typeface="Arial"/>
                      </a:endParaRPr>
                    </a:p>
                  </a:txBody>
                  <a:tcPr marT="8890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396625">
                <a:tc>
                  <a:txBody>
                    <a:bodyPr/>
                    <a:lstStyle/>
                    <a:p>
                      <a:pPr indent="0" lvl="0" marL="67310" marR="0" rtl="0" algn="l">
                        <a:lnSpc>
                          <a:spcPct val="100000"/>
                        </a:lnSpc>
                        <a:spcBef>
                          <a:spcPts val="0"/>
                        </a:spcBef>
                        <a:spcAft>
                          <a:spcPts val="0"/>
                        </a:spcAft>
                        <a:buSzPts val="1300"/>
                        <a:buFont typeface="Arial"/>
                        <a:buNone/>
                      </a:pPr>
                      <a:r>
                        <a:rPr lang="ja-JP" sz="1300" u="none" cap="none" strike="noStrike">
                          <a:latin typeface="Arial"/>
                          <a:ea typeface="Arial"/>
                          <a:cs typeface="Arial"/>
                          <a:sym typeface="Arial"/>
                        </a:rPr>
                        <a:t>14．他の人の発言を注意深く聞いていることを示すように私たちを促していた。</a:t>
                      </a:r>
                      <a:endParaRPr sz="1300" u="none" cap="none" strike="noStrike">
                        <a:latin typeface="Arial"/>
                        <a:ea typeface="Arial"/>
                        <a:cs typeface="Arial"/>
                        <a:sym typeface="Arial"/>
                      </a:endParaRPr>
                    </a:p>
                  </a:txBody>
                  <a:tcPr marT="9060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395750">
                <a:tc>
                  <a:txBody>
                    <a:bodyPr/>
                    <a:lstStyle/>
                    <a:p>
                      <a:pPr indent="0" lvl="0" marL="67310" marR="0" rtl="0" algn="l">
                        <a:lnSpc>
                          <a:spcPct val="100000"/>
                        </a:lnSpc>
                        <a:spcBef>
                          <a:spcPts val="0"/>
                        </a:spcBef>
                        <a:spcAft>
                          <a:spcPts val="0"/>
                        </a:spcAft>
                        <a:buSzPts val="1300"/>
                        <a:buFont typeface="Arial"/>
                        <a:buNone/>
                      </a:pPr>
                      <a:r>
                        <a:rPr lang="ja-JP" sz="1300" u="none" cap="none" strike="noStrike">
                          <a:latin typeface="Arial"/>
                          <a:ea typeface="Arial"/>
                          <a:cs typeface="Arial"/>
                          <a:sym typeface="Arial"/>
                        </a:rPr>
                        <a:t>15. 私たちが自分たちで問いを立てることを明示的に促していた。</a:t>
                      </a:r>
                      <a:endParaRPr sz="1300" u="none" cap="none" strike="noStrike">
                        <a:latin typeface="Arial"/>
                        <a:ea typeface="Arial"/>
                        <a:cs typeface="Arial"/>
                        <a:sym typeface="Arial"/>
                      </a:endParaRPr>
                    </a:p>
                  </a:txBody>
                  <a:tcPr marT="8720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198" name="Shape 198"/>
        <p:cNvGrpSpPr/>
        <p:nvPr/>
      </p:nvGrpSpPr>
      <p:grpSpPr>
        <a:xfrm>
          <a:off x="0" y="0"/>
          <a:ext cx="0" cy="0"/>
          <a:chOff x="0" y="0"/>
          <a:chExt cx="0" cy="0"/>
        </a:xfrm>
      </p:grpSpPr>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3" name="Shape 413"/>
        <p:cNvGrpSpPr/>
        <p:nvPr/>
      </p:nvGrpSpPr>
      <p:grpSpPr>
        <a:xfrm>
          <a:off x="0" y="0"/>
          <a:ext cx="0" cy="0"/>
          <a:chOff x="0" y="0"/>
          <a:chExt cx="0" cy="0"/>
        </a:xfrm>
      </p:grpSpPr>
      <p:sp>
        <p:nvSpPr>
          <p:cNvPr id="414" name="Google Shape;414;p51"/>
          <p:cNvSpPr txBox="1"/>
          <p:nvPr/>
        </p:nvSpPr>
        <p:spPr>
          <a:xfrm>
            <a:off x="1100931" y="1435099"/>
            <a:ext cx="12192000" cy="1146468"/>
          </a:xfrm>
          <a:prstGeom prst="rect">
            <a:avLst/>
          </a:prstGeom>
          <a:noFill/>
          <a:ln>
            <a:noFill/>
          </a:ln>
        </p:spPr>
        <p:txBody>
          <a:bodyPr anchorCtr="0" anchor="t" bIns="0" lIns="0" spcFirstLastPara="1" rIns="0" wrap="square" tIns="12700">
            <a:spAutoFit/>
          </a:bodyPr>
          <a:lstStyle/>
          <a:p>
            <a:pPr indent="0" lvl="0" marL="12700" marR="0" rtl="0" algn="just">
              <a:lnSpc>
                <a:spcPct val="100000"/>
              </a:lnSpc>
              <a:spcBef>
                <a:spcPts val="0"/>
              </a:spcBef>
              <a:spcAft>
                <a:spcPts val="0"/>
              </a:spcAft>
              <a:buClr>
                <a:srgbClr val="000000"/>
              </a:buClr>
              <a:buSzPts val="1800"/>
              <a:buFont typeface="Arial"/>
              <a:buNone/>
            </a:pPr>
            <a:r>
              <a:rPr b="0" i="0" lang="ja-JP" sz="1800" u="none" cap="none" strike="noStrike">
                <a:solidFill>
                  <a:srgbClr val="000000"/>
                </a:solidFill>
                <a:latin typeface="Arial"/>
                <a:ea typeface="Arial"/>
                <a:cs typeface="Arial"/>
                <a:sym typeface="Arial"/>
              </a:rPr>
              <a:t>　このテンプレートは、あなた自身の実践を評価するためのものです。あなたの実践がどのように変化したかを確認するために、調査の異なる時点でこれを行うことができます。</a:t>
            </a:r>
            <a:endParaRPr/>
          </a:p>
          <a:p>
            <a:pPr indent="0" lvl="0" marL="12700" marR="0" rtl="0" algn="just">
              <a:lnSpc>
                <a:spcPct val="100000"/>
              </a:lnSpc>
              <a:spcBef>
                <a:spcPts val="100"/>
              </a:spcBef>
              <a:spcAft>
                <a:spcPts val="0"/>
              </a:spcAft>
              <a:buClr>
                <a:srgbClr val="000000"/>
              </a:buClr>
              <a:buSzPts val="1800"/>
              <a:buFont typeface="Arial"/>
              <a:buNone/>
            </a:pPr>
            <a:r>
              <a:rPr b="0" i="0" lang="ja-JP" sz="1800" u="none" cap="none" strike="noStrike">
                <a:solidFill>
                  <a:srgbClr val="000000"/>
                </a:solidFill>
                <a:latin typeface="Arial"/>
                <a:ea typeface="Arial"/>
                <a:cs typeface="Arial"/>
                <a:sym typeface="Arial"/>
              </a:rPr>
              <a:t>対話教授法の三つの重要な領域：対話のための開放性を作る（A-項目1-5）、</a:t>
            </a:r>
            <a:r>
              <a:rPr lang="ja-JP" sz="1800">
                <a:latin typeface="Arial"/>
                <a:ea typeface="Arial"/>
                <a:cs typeface="Arial"/>
                <a:sym typeface="Arial"/>
              </a:rPr>
              <a:t>生徒</a:t>
            </a:r>
            <a:r>
              <a:rPr b="0" i="0" lang="ja-JP" sz="1800" u="none" cap="none" strike="noStrike">
                <a:solidFill>
                  <a:srgbClr val="000000"/>
                </a:solidFill>
                <a:latin typeface="Arial"/>
                <a:ea typeface="Arial"/>
                <a:cs typeface="Arial"/>
                <a:sym typeface="Arial"/>
              </a:rPr>
              <a:t>の発言を促す（B-項目6-9）、</a:t>
            </a:r>
            <a:endParaRPr/>
          </a:p>
          <a:p>
            <a:pPr indent="0" lvl="0" marL="12700" marR="0" rtl="0" algn="just">
              <a:lnSpc>
                <a:spcPct val="100000"/>
              </a:lnSpc>
              <a:spcBef>
                <a:spcPts val="100"/>
              </a:spcBef>
              <a:spcAft>
                <a:spcPts val="0"/>
              </a:spcAft>
              <a:buClr>
                <a:srgbClr val="000000"/>
              </a:buClr>
              <a:buSzPts val="1800"/>
              <a:buFont typeface="Arial"/>
              <a:buNone/>
            </a:pPr>
            <a:r>
              <a:rPr b="0" i="0" lang="ja-JP" sz="1800" u="none" cap="none" strike="noStrike">
                <a:solidFill>
                  <a:srgbClr val="000000"/>
                </a:solidFill>
                <a:latin typeface="Arial"/>
                <a:ea typeface="Arial"/>
                <a:cs typeface="Arial"/>
                <a:sym typeface="Arial"/>
              </a:rPr>
              <a:t>そして対話的参加を促進する（C - 項目10-18.）。</a:t>
            </a:r>
            <a:endParaRPr/>
          </a:p>
        </p:txBody>
      </p:sp>
      <p:sp>
        <p:nvSpPr>
          <p:cNvPr id="415" name="Google Shape;415;p51"/>
          <p:cNvSpPr txBox="1"/>
          <p:nvPr>
            <p:ph type="title"/>
          </p:nvPr>
        </p:nvSpPr>
        <p:spPr>
          <a:xfrm>
            <a:off x="835182" y="520700"/>
            <a:ext cx="11086149" cy="800219"/>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b="1" lang="ja-JP" sz="2800">
                <a:latin typeface="Arial"/>
                <a:ea typeface="Arial"/>
                <a:cs typeface="Arial"/>
                <a:sym typeface="Arial"/>
              </a:rPr>
              <a:t>２H:学習者と教師のための対話教授法の質問紙</a:t>
            </a:r>
            <a:br>
              <a:rPr b="1" lang="ja-JP" sz="2800">
                <a:latin typeface="Arial"/>
                <a:ea typeface="Arial"/>
                <a:cs typeface="Arial"/>
                <a:sym typeface="Arial"/>
              </a:rPr>
            </a:br>
            <a:r>
              <a:rPr b="1" i="0" lang="ja-JP" sz="2400" u="none" cap="none" strike="noStrike">
                <a:solidFill>
                  <a:srgbClr val="000000"/>
                </a:solidFill>
                <a:latin typeface="Arial"/>
                <a:ea typeface="Arial"/>
                <a:cs typeface="Arial"/>
                <a:sym typeface="Arial"/>
              </a:rPr>
              <a:t>(1)対話教授法の質問紙：授業実践の自己診断</a:t>
            </a:r>
            <a:endParaRPr b="1" sz="2800">
              <a:solidFill>
                <a:schemeClr val="dk1"/>
              </a:solidFill>
              <a:latin typeface="Arial"/>
              <a:ea typeface="Arial"/>
              <a:cs typeface="Arial"/>
              <a:sym typeface="Arial"/>
            </a:endParaRPr>
          </a:p>
        </p:txBody>
      </p:sp>
      <p:graphicFrame>
        <p:nvGraphicFramePr>
          <p:cNvPr id="416" name="Google Shape;416;p51"/>
          <p:cNvGraphicFramePr/>
          <p:nvPr/>
        </p:nvGraphicFramePr>
        <p:xfrm>
          <a:off x="1024731" y="3340100"/>
          <a:ext cx="3000000" cy="3000000"/>
        </p:xfrm>
        <a:graphic>
          <a:graphicData uri="http://schemas.openxmlformats.org/drawingml/2006/table">
            <a:tbl>
              <a:tblPr>
                <a:noFill/>
                <a:tableStyleId>{8217F45E-1BD5-4D10-9B2A-2295BC520F5E}</a:tableStyleId>
              </a:tblPr>
              <a:tblGrid>
                <a:gridCol w="7591650"/>
                <a:gridCol w="738500"/>
                <a:gridCol w="675250"/>
                <a:gridCol w="651325"/>
                <a:gridCol w="724825"/>
                <a:gridCol w="729100"/>
                <a:gridCol w="694900"/>
              </a:tblGrid>
              <a:tr h="893200">
                <a:tc>
                  <a:txBody>
                    <a:bodyPr/>
                    <a:lstStyle/>
                    <a:p>
                      <a:pPr indent="0" lvl="0" marL="68580" marR="247015" rtl="0" algn="l">
                        <a:lnSpc>
                          <a:spcPct val="103600"/>
                        </a:lnSpc>
                        <a:spcBef>
                          <a:spcPts val="0"/>
                        </a:spcBef>
                        <a:spcAft>
                          <a:spcPts val="0"/>
                        </a:spcAft>
                        <a:buSzPts val="1500"/>
                        <a:buFont typeface="Arial"/>
                        <a:buNone/>
                      </a:pPr>
                      <a:r>
                        <a:rPr lang="ja-JP" sz="1500" u="none" cap="none" strike="noStrike">
                          <a:latin typeface="Arial"/>
                          <a:ea typeface="Arial"/>
                          <a:cs typeface="Arial"/>
                          <a:sym typeface="Arial"/>
                        </a:rPr>
                        <a:t>以下の項目について、あなたの実践に置き換えて考えてみてください。</a:t>
                      </a:r>
                      <a:endParaRPr sz="1500" u="none" cap="none" strike="noStrike">
                        <a:latin typeface="Arial"/>
                        <a:ea typeface="Arial"/>
                        <a:cs typeface="Arial"/>
                        <a:sym typeface="Arial"/>
                      </a:endParaRPr>
                    </a:p>
                    <a:p>
                      <a:pPr indent="0" lvl="0" marL="68580" marR="247015" rtl="0" algn="l">
                        <a:lnSpc>
                          <a:spcPct val="103600"/>
                        </a:lnSpc>
                        <a:spcBef>
                          <a:spcPts val="440"/>
                        </a:spcBef>
                        <a:spcAft>
                          <a:spcPts val="0"/>
                        </a:spcAft>
                        <a:buSzPts val="1500"/>
                        <a:buFont typeface="Arial"/>
                        <a:buNone/>
                      </a:pPr>
                      <a:r>
                        <a:rPr b="1" lang="ja-JP" sz="1500" u="none" cap="none" strike="noStrike">
                          <a:latin typeface="Arial"/>
                          <a:ea typeface="Arial"/>
                          <a:cs typeface="Arial"/>
                          <a:sym typeface="Arial"/>
                        </a:rPr>
                        <a:t>(1) “まったくそう思わない” </a:t>
                      </a:r>
                      <a:r>
                        <a:rPr lang="ja-JP" sz="1500" u="none" cap="none" strike="noStrike">
                          <a:latin typeface="Arial"/>
                          <a:ea typeface="Arial"/>
                          <a:cs typeface="Arial"/>
                          <a:sym typeface="Arial"/>
                        </a:rPr>
                        <a:t>から</a:t>
                      </a:r>
                      <a:r>
                        <a:rPr b="1" lang="ja-JP" sz="1500" u="none" cap="none" strike="noStrike">
                          <a:latin typeface="Arial"/>
                          <a:ea typeface="Arial"/>
                          <a:cs typeface="Arial"/>
                          <a:sym typeface="Arial"/>
                        </a:rPr>
                        <a:t>(6) “とてもそう思う”</a:t>
                      </a:r>
                      <a:r>
                        <a:rPr b="0" lang="ja-JP" sz="1500" u="none" cap="none" strike="noStrike">
                          <a:latin typeface="Arial"/>
                          <a:ea typeface="Arial"/>
                          <a:cs typeface="Arial"/>
                          <a:sym typeface="Arial"/>
                        </a:rPr>
                        <a:t>まで、評価をします。</a:t>
                      </a:r>
                      <a:endParaRPr b="0" sz="1500" u="none" cap="none" strike="noStrike">
                        <a:latin typeface="Arial"/>
                        <a:ea typeface="Arial"/>
                        <a:cs typeface="Arial"/>
                        <a:sym typeface="Arial"/>
                      </a:endParaRPr>
                    </a:p>
                    <a:p>
                      <a:pPr indent="0" lvl="0" marL="107950" marR="0" rtl="0" algn="l">
                        <a:lnSpc>
                          <a:spcPct val="100000"/>
                        </a:lnSpc>
                        <a:spcBef>
                          <a:spcPts val="120"/>
                        </a:spcBef>
                        <a:spcAft>
                          <a:spcPts val="0"/>
                        </a:spcAft>
                        <a:buSzPts val="1500"/>
                        <a:buFont typeface="Arial"/>
                        <a:buNone/>
                      </a:pPr>
                      <a:r>
                        <a:rPr b="1" lang="ja-JP" sz="1500" u="none" cap="none" strike="noStrike">
                          <a:latin typeface="Arial"/>
                          <a:ea typeface="Arial"/>
                          <a:cs typeface="Arial"/>
                          <a:sym typeface="Arial"/>
                        </a:rPr>
                        <a:t>私の授業について, 私は...</a:t>
                      </a:r>
                      <a:endParaRPr sz="1500" u="none" cap="none" strike="noStrike">
                        <a:latin typeface="Arial"/>
                        <a:ea typeface="Arial"/>
                        <a:cs typeface="Arial"/>
                        <a:sym typeface="Arial"/>
                      </a:endParaRPr>
                    </a:p>
                  </a:txBody>
                  <a:tcPr marT="7520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69215" marR="0" rtl="0" algn="l">
                        <a:lnSpc>
                          <a:spcPct val="100000"/>
                        </a:lnSpc>
                        <a:spcBef>
                          <a:spcPts val="0"/>
                        </a:spcBef>
                        <a:spcAft>
                          <a:spcPts val="0"/>
                        </a:spcAft>
                        <a:buSzPts val="1300"/>
                        <a:buFont typeface="Arial"/>
                        <a:buNone/>
                      </a:pPr>
                      <a:r>
                        <a:rPr lang="ja-JP" sz="1300" u="none" cap="none" strike="noStrike">
                          <a:latin typeface="Arial"/>
                          <a:ea typeface="Arial"/>
                          <a:cs typeface="Arial"/>
                          <a:sym typeface="Arial"/>
                        </a:rPr>
                        <a:t>(1)</a:t>
                      </a:r>
                      <a:endParaRPr sz="2500" u="none" cap="none" strike="noStrike">
                        <a:latin typeface="Arial"/>
                        <a:ea typeface="Arial"/>
                        <a:cs typeface="Arial"/>
                        <a:sym typeface="Arial"/>
                      </a:endParaRPr>
                    </a:p>
                    <a:p>
                      <a:pPr indent="0" lvl="0" marL="69215" marR="119379" rtl="0" algn="l">
                        <a:lnSpc>
                          <a:spcPct val="103299"/>
                        </a:lnSpc>
                        <a:spcBef>
                          <a:spcPts val="595"/>
                        </a:spcBef>
                        <a:spcAft>
                          <a:spcPts val="0"/>
                        </a:spcAft>
                        <a:buSzPts val="800"/>
                        <a:buFont typeface="Arial"/>
                        <a:buNone/>
                      </a:pPr>
                      <a:r>
                        <a:rPr lang="ja-JP" sz="800" u="none" cap="none" strike="noStrike">
                          <a:latin typeface="Arial"/>
                          <a:ea typeface="Arial"/>
                          <a:cs typeface="Arial"/>
                          <a:sym typeface="Arial"/>
                        </a:rPr>
                        <a:t>まったくそう思わない</a:t>
                      </a:r>
                      <a:endParaRPr sz="800" u="none" cap="none" strike="noStrike">
                        <a:latin typeface="Arial"/>
                        <a:ea typeface="Arial"/>
                        <a:cs typeface="Arial"/>
                        <a:sym typeface="Arial"/>
                      </a:endParaRPr>
                    </a:p>
                  </a:txBody>
                  <a:tcPr marT="88025"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69850" marR="0" rtl="0" algn="l">
                        <a:lnSpc>
                          <a:spcPct val="100000"/>
                        </a:lnSpc>
                        <a:spcBef>
                          <a:spcPts val="0"/>
                        </a:spcBef>
                        <a:spcAft>
                          <a:spcPts val="0"/>
                        </a:spcAft>
                        <a:buSzPts val="1300"/>
                        <a:buFont typeface="Arial"/>
                        <a:buNone/>
                      </a:pPr>
                      <a:r>
                        <a:rPr lang="ja-JP" sz="1300" u="none" cap="none" strike="noStrike">
                          <a:latin typeface="Arial"/>
                          <a:ea typeface="Arial"/>
                          <a:cs typeface="Arial"/>
                          <a:sym typeface="Arial"/>
                        </a:rPr>
                        <a:t>(2)</a:t>
                      </a:r>
                      <a:endParaRPr sz="1300" u="none" cap="none" strike="noStrike">
                        <a:latin typeface="Arial"/>
                        <a:ea typeface="Arial"/>
                        <a:cs typeface="Arial"/>
                        <a:sym typeface="Arial"/>
                      </a:endParaRPr>
                    </a:p>
                  </a:txBody>
                  <a:tcPr marT="88025"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68580" marR="0" rtl="0" algn="l">
                        <a:lnSpc>
                          <a:spcPct val="100000"/>
                        </a:lnSpc>
                        <a:spcBef>
                          <a:spcPts val="0"/>
                        </a:spcBef>
                        <a:spcAft>
                          <a:spcPts val="0"/>
                        </a:spcAft>
                        <a:buSzPts val="1300"/>
                        <a:buFont typeface="Arial"/>
                        <a:buNone/>
                      </a:pPr>
                      <a:r>
                        <a:rPr lang="ja-JP" sz="1300" u="none" cap="none" strike="noStrike">
                          <a:latin typeface="Arial"/>
                          <a:ea typeface="Arial"/>
                          <a:cs typeface="Arial"/>
                          <a:sym typeface="Arial"/>
                        </a:rPr>
                        <a:t>(3)</a:t>
                      </a:r>
                      <a:endParaRPr sz="1300" u="none" cap="none" strike="noStrike">
                        <a:latin typeface="Arial"/>
                        <a:ea typeface="Arial"/>
                        <a:cs typeface="Arial"/>
                        <a:sym typeface="Arial"/>
                      </a:endParaRPr>
                    </a:p>
                  </a:txBody>
                  <a:tcPr marT="88025"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69215" marR="0" rtl="0" algn="l">
                        <a:lnSpc>
                          <a:spcPct val="100000"/>
                        </a:lnSpc>
                        <a:spcBef>
                          <a:spcPts val="0"/>
                        </a:spcBef>
                        <a:spcAft>
                          <a:spcPts val="0"/>
                        </a:spcAft>
                        <a:buSzPts val="1300"/>
                        <a:buFont typeface="Arial"/>
                        <a:buNone/>
                      </a:pPr>
                      <a:r>
                        <a:rPr lang="ja-JP" sz="1300" u="none" cap="none" strike="noStrike">
                          <a:latin typeface="Arial"/>
                          <a:ea typeface="Arial"/>
                          <a:cs typeface="Arial"/>
                          <a:sym typeface="Arial"/>
                        </a:rPr>
                        <a:t>(4)</a:t>
                      </a:r>
                      <a:endParaRPr sz="1300" u="none" cap="none" strike="noStrike">
                        <a:latin typeface="Arial"/>
                        <a:ea typeface="Arial"/>
                        <a:cs typeface="Arial"/>
                        <a:sym typeface="Arial"/>
                      </a:endParaRPr>
                    </a:p>
                  </a:txBody>
                  <a:tcPr marT="88025"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71120" marR="0" rtl="0" algn="l">
                        <a:lnSpc>
                          <a:spcPct val="100000"/>
                        </a:lnSpc>
                        <a:spcBef>
                          <a:spcPts val="0"/>
                        </a:spcBef>
                        <a:spcAft>
                          <a:spcPts val="0"/>
                        </a:spcAft>
                        <a:buSzPts val="1300"/>
                        <a:buFont typeface="Arial"/>
                        <a:buNone/>
                      </a:pPr>
                      <a:r>
                        <a:rPr lang="ja-JP" sz="1300" u="none" cap="none" strike="noStrike">
                          <a:latin typeface="Arial"/>
                          <a:ea typeface="Arial"/>
                          <a:cs typeface="Arial"/>
                          <a:sym typeface="Arial"/>
                        </a:rPr>
                        <a:t>(5)</a:t>
                      </a:r>
                      <a:endParaRPr sz="1300" u="none" cap="none" strike="noStrike">
                        <a:latin typeface="Arial"/>
                        <a:ea typeface="Arial"/>
                        <a:cs typeface="Arial"/>
                        <a:sym typeface="Arial"/>
                      </a:endParaRPr>
                    </a:p>
                  </a:txBody>
                  <a:tcPr marT="88025"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69215" marR="0" rtl="0" algn="l">
                        <a:lnSpc>
                          <a:spcPct val="100000"/>
                        </a:lnSpc>
                        <a:spcBef>
                          <a:spcPts val="0"/>
                        </a:spcBef>
                        <a:spcAft>
                          <a:spcPts val="0"/>
                        </a:spcAft>
                        <a:buSzPts val="1300"/>
                        <a:buFont typeface="Arial"/>
                        <a:buNone/>
                      </a:pPr>
                      <a:r>
                        <a:rPr lang="ja-JP" sz="1300" u="none" cap="none" strike="noStrike">
                          <a:latin typeface="Arial"/>
                          <a:ea typeface="Arial"/>
                          <a:cs typeface="Arial"/>
                          <a:sym typeface="Arial"/>
                        </a:rPr>
                        <a:t>(6)</a:t>
                      </a:r>
                      <a:endParaRPr sz="2500" u="none" cap="none" strike="noStrike">
                        <a:latin typeface="Arial"/>
                        <a:ea typeface="Arial"/>
                        <a:cs typeface="Arial"/>
                        <a:sym typeface="Arial"/>
                      </a:endParaRPr>
                    </a:p>
                    <a:p>
                      <a:pPr indent="0" lvl="0" marL="69215" marR="86995" rtl="0" algn="l">
                        <a:lnSpc>
                          <a:spcPct val="103299"/>
                        </a:lnSpc>
                        <a:spcBef>
                          <a:spcPts val="595"/>
                        </a:spcBef>
                        <a:spcAft>
                          <a:spcPts val="0"/>
                        </a:spcAft>
                        <a:buSzPts val="800"/>
                        <a:buFont typeface="Arial"/>
                        <a:buNone/>
                      </a:pPr>
                      <a:r>
                        <a:rPr lang="ja-JP" sz="800" u="none" cap="none" strike="noStrike">
                          <a:latin typeface="Arial"/>
                          <a:ea typeface="Arial"/>
                          <a:cs typeface="Arial"/>
                          <a:sym typeface="Arial"/>
                        </a:rPr>
                        <a:t>とてもそう思う</a:t>
                      </a:r>
                      <a:endParaRPr sz="800" u="none" cap="none" strike="noStrike">
                        <a:latin typeface="Arial"/>
                        <a:ea typeface="Arial"/>
                        <a:cs typeface="Arial"/>
                        <a:sym typeface="Arial"/>
                      </a:endParaRPr>
                    </a:p>
                  </a:txBody>
                  <a:tcPr marT="88025"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396625">
                <a:tc gridSpan="7">
                  <a:txBody>
                    <a:bodyPr/>
                    <a:lstStyle/>
                    <a:p>
                      <a:pPr indent="0" lvl="0" marL="3961765" marR="0" rtl="0" algn="l">
                        <a:lnSpc>
                          <a:spcPct val="100000"/>
                        </a:lnSpc>
                        <a:spcBef>
                          <a:spcPts val="0"/>
                        </a:spcBef>
                        <a:spcAft>
                          <a:spcPts val="0"/>
                        </a:spcAft>
                        <a:buSzPts val="1300"/>
                        <a:buFont typeface="Arial"/>
                        <a:buNone/>
                      </a:pPr>
                      <a:r>
                        <a:rPr lang="ja-JP" sz="1300" u="none" cap="none" strike="noStrike">
                          <a:latin typeface="Arial"/>
                          <a:ea typeface="Arial"/>
                          <a:cs typeface="Arial"/>
                          <a:sym typeface="Arial"/>
                        </a:rPr>
                        <a:t>A. 対話のための開放性を作る</a:t>
                      </a:r>
                      <a:endParaRPr sz="1300" u="none" cap="none" strike="noStrike">
                        <a:latin typeface="Arial"/>
                        <a:ea typeface="Arial"/>
                        <a:cs typeface="Arial"/>
                        <a:sym typeface="Arial"/>
                      </a:endParaRPr>
                    </a:p>
                  </a:txBody>
                  <a:tcPr marT="8890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solidFill>
                      <a:srgbClr val="D9D9D9"/>
                    </a:solidFill>
                  </a:tcPr>
                </a:tc>
                <a:tc hMerge="1"/>
                <a:tc hMerge="1"/>
                <a:tc hMerge="1"/>
                <a:tc hMerge="1"/>
                <a:tc hMerge="1"/>
                <a:tc hMerge="1"/>
              </a:tr>
              <a:tr h="396625">
                <a:tc>
                  <a:txBody>
                    <a:bodyPr/>
                    <a:lstStyle/>
                    <a:p>
                      <a:pPr indent="0" lvl="0" marL="68580" marR="0" rtl="0" algn="l">
                        <a:lnSpc>
                          <a:spcPct val="100000"/>
                        </a:lnSpc>
                        <a:spcBef>
                          <a:spcPts val="0"/>
                        </a:spcBef>
                        <a:spcAft>
                          <a:spcPts val="0"/>
                        </a:spcAft>
                        <a:buSzPts val="1300"/>
                        <a:buFont typeface="Arial"/>
                        <a:buNone/>
                      </a:pPr>
                      <a:r>
                        <a:rPr lang="ja-JP" sz="1300" u="none" cap="none" strike="noStrike">
                          <a:latin typeface="Arial"/>
                          <a:ea typeface="Arial"/>
                          <a:cs typeface="Arial"/>
                          <a:sym typeface="Arial"/>
                        </a:rPr>
                        <a:t>１．授業計画の中に、目的をもった対話を、授業の一部として組み入れます。</a:t>
                      </a:r>
                      <a:endParaRPr sz="1300" u="none" cap="none" strike="noStrike">
                        <a:latin typeface="Arial"/>
                        <a:ea typeface="Arial"/>
                        <a:cs typeface="Arial"/>
                        <a:sym typeface="Arial"/>
                      </a:endParaRPr>
                    </a:p>
                  </a:txBody>
                  <a:tcPr marT="9060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396625">
                <a:tc>
                  <a:txBody>
                    <a:bodyPr/>
                    <a:lstStyle/>
                    <a:p>
                      <a:pPr indent="0" lvl="0" marL="68580" marR="0" rtl="0" algn="l">
                        <a:lnSpc>
                          <a:spcPct val="100000"/>
                        </a:lnSpc>
                        <a:spcBef>
                          <a:spcPts val="0"/>
                        </a:spcBef>
                        <a:spcAft>
                          <a:spcPts val="0"/>
                        </a:spcAft>
                        <a:buSzPts val="1300"/>
                        <a:buFont typeface="Arial"/>
                        <a:buNone/>
                      </a:pPr>
                      <a:r>
                        <a:rPr lang="ja-JP" sz="1300" u="none" cap="none" strike="noStrike">
                          <a:latin typeface="Arial"/>
                          <a:ea typeface="Arial"/>
                          <a:cs typeface="Arial"/>
                          <a:sym typeface="Arial"/>
                        </a:rPr>
                        <a:t>２．生徒が学習目標を理解するために、質問の時間を設けます。</a:t>
                      </a:r>
                      <a:endParaRPr sz="1300" u="none" cap="none" strike="noStrike">
                        <a:latin typeface="Arial"/>
                        <a:ea typeface="Arial"/>
                        <a:cs typeface="Arial"/>
                        <a:sym typeface="Arial"/>
                      </a:endParaRPr>
                    </a:p>
                  </a:txBody>
                  <a:tcPr marT="8720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396625">
                <a:tc>
                  <a:txBody>
                    <a:bodyPr/>
                    <a:lstStyle/>
                    <a:p>
                      <a:pPr indent="0" lvl="0" marL="68580" marR="0" rtl="0" algn="l">
                        <a:lnSpc>
                          <a:spcPct val="100000"/>
                        </a:lnSpc>
                        <a:spcBef>
                          <a:spcPts val="0"/>
                        </a:spcBef>
                        <a:spcAft>
                          <a:spcPts val="0"/>
                        </a:spcAft>
                        <a:buSzPts val="1300"/>
                        <a:buFont typeface="Arial"/>
                        <a:buNone/>
                      </a:pPr>
                      <a:r>
                        <a:rPr lang="ja-JP" sz="1300" u="none" cap="none" strike="noStrike">
                          <a:latin typeface="Arial"/>
                          <a:ea typeface="Arial"/>
                          <a:cs typeface="Arial"/>
                          <a:sym typeface="Arial"/>
                        </a:rPr>
                        <a:t>３．生徒が時間をかけて発言できるように、充分な時間を確保します。</a:t>
                      </a:r>
                      <a:endParaRPr sz="1300" u="none" cap="none" strike="noStrike">
                        <a:latin typeface="Arial"/>
                        <a:ea typeface="Arial"/>
                        <a:cs typeface="Arial"/>
                        <a:sym typeface="Arial"/>
                      </a:endParaRPr>
                    </a:p>
                  </a:txBody>
                  <a:tcPr marT="8890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395750">
                <a:tc>
                  <a:txBody>
                    <a:bodyPr/>
                    <a:lstStyle/>
                    <a:p>
                      <a:pPr indent="0" lvl="0" marL="68580" marR="0" rtl="0" algn="l">
                        <a:lnSpc>
                          <a:spcPct val="100000"/>
                        </a:lnSpc>
                        <a:spcBef>
                          <a:spcPts val="0"/>
                        </a:spcBef>
                        <a:spcAft>
                          <a:spcPts val="0"/>
                        </a:spcAft>
                        <a:buSzPts val="1300"/>
                        <a:buFont typeface="Arial"/>
                        <a:buNone/>
                      </a:pPr>
                      <a:r>
                        <a:rPr lang="ja-JP" sz="1300" u="none" cap="none" strike="noStrike">
                          <a:latin typeface="Arial"/>
                          <a:ea typeface="Arial"/>
                          <a:cs typeface="Arial"/>
                          <a:sym typeface="Arial"/>
                        </a:rPr>
                        <a:t>４．オープン・クエスチョンを投げかけ、生徒の返答を待ちます。</a:t>
                      </a:r>
                      <a:endParaRPr sz="1300" u="none" cap="none" strike="noStrike">
                        <a:latin typeface="Arial"/>
                        <a:ea typeface="Arial"/>
                        <a:cs typeface="Arial"/>
                        <a:sym typeface="Arial"/>
                      </a:endParaRPr>
                    </a:p>
                  </a:txBody>
                  <a:tcPr marT="9060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396625">
                <a:tc>
                  <a:txBody>
                    <a:bodyPr/>
                    <a:lstStyle/>
                    <a:p>
                      <a:pPr indent="0" lvl="0" marL="68580" marR="0" rtl="0" algn="l">
                        <a:lnSpc>
                          <a:spcPct val="100000"/>
                        </a:lnSpc>
                        <a:spcBef>
                          <a:spcPts val="0"/>
                        </a:spcBef>
                        <a:spcAft>
                          <a:spcPts val="0"/>
                        </a:spcAft>
                        <a:buSzPts val="1300"/>
                        <a:buFont typeface="Arial"/>
                        <a:buNone/>
                      </a:pPr>
                      <a:r>
                        <a:rPr lang="ja-JP" sz="1300" u="none" cap="none" strike="noStrike">
                          <a:latin typeface="Arial"/>
                          <a:ea typeface="Arial"/>
                          <a:cs typeface="Arial"/>
                          <a:sym typeface="Arial"/>
                        </a:rPr>
                        <a:t>５．生徒の話をよく聞き、形成的なを含め、建設的な方法で対応します。</a:t>
                      </a:r>
                      <a:endParaRPr sz="1300" u="none" cap="none" strike="noStrike">
                        <a:latin typeface="Arial"/>
                        <a:ea typeface="Arial"/>
                        <a:cs typeface="Arial"/>
                        <a:sym typeface="Arial"/>
                      </a:endParaRPr>
                    </a:p>
                  </a:txBody>
                  <a:tcPr marT="88025"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396625">
                <a:tc>
                  <a:txBody>
                    <a:bodyPr/>
                    <a:lstStyle/>
                    <a:p>
                      <a:pPr indent="0" lvl="0" marL="297180" marR="0" rtl="0" algn="l">
                        <a:lnSpc>
                          <a:spcPct val="100000"/>
                        </a:lnSpc>
                        <a:spcBef>
                          <a:spcPts val="0"/>
                        </a:spcBef>
                        <a:spcAft>
                          <a:spcPts val="0"/>
                        </a:spcAft>
                        <a:buSzPts val="1300"/>
                        <a:buFont typeface="Arial"/>
                        <a:buNone/>
                      </a:pPr>
                      <a:r>
                        <a:rPr lang="ja-JP" sz="1300" u="none" cap="none" strike="noStrike">
                          <a:latin typeface="Arial"/>
                          <a:ea typeface="Arial"/>
                          <a:cs typeface="Arial"/>
                          <a:sym typeface="Arial"/>
                        </a:rPr>
                        <a:t>総合評価 領域A：対話のための開放性を作る（評価を合計してください）</a:t>
                      </a:r>
                      <a:endParaRPr sz="1300" u="none" cap="none" strike="noStrike">
                        <a:latin typeface="Arial"/>
                        <a:ea typeface="Arial"/>
                        <a:cs typeface="Arial"/>
                        <a:sym typeface="Arial"/>
                      </a:endParaRPr>
                    </a:p>
                  </a:txBody>
                  <a:tcPr marT="8890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solidFill>
                      <a:srgbClr val="EEEEEE"/>
                    </a:solidFill>
                  </a:tcPr>
                </a:tc>
                <a:tc gridSpan="6">
                  <a:txBody>
                    <a:bodyPr/>
                    <a:lstStyle/>
                    <a:p>
                      <a:pPr indent="0" lvl="0" marL="0" marR="12065" rtl="0" algn="ctr">
                        <a:lnSpc>
                          <a:spcPct val="100000"/>
                        </a:lnSpc>
                        <a:spcBef>
                          <a:spcPts val="0"/>
                        </a:spcBef>
                        <a:spcAft>
                          <a:spcPts val="0"/>
                        </a:spcAft>
                        <a:buSzPts val="1300"/>
                        <a:buFont typeface="Arial"/>
                        <a:buNone/>
                      </a:pPr>
                      <a:r>
                        <a:rPr lang="ja-JP" sz="1300" u="none" cap="none" strike="noStrike">
                          <a:latin typeface="Arial"/>
                          <a:ea typeface="Arial"/>
                          <a:cs typeface="Arial"/>
                          <a:sym typeface="Arial"/>
                        </a:rPr>
                        <a:t>/ 30</a:t>
                      </a:r>
                      <a:endParaRPr sz="1300" u="none" cap="none" strike="noStrike">
                        <a:latin typeface="Arial"/>
                        <a:ea typeface="Arial"/>
                        <a:cs typeface="Arial"/>
                        <a:sym typeface="Arial"/>
                      </a:endParaRPr>
                    </a:p>
                  </a:txBody>
                  <a:tcPr marT="8890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solidFill>
                      <a:srgbClr val="EEEEEE"/>
                    </a:solidFill>
                  </a:tcPr>
                </a:tc>
                <a:tc hMerge="1"/>
                <a:tc hMerge="1"/>
                <a:tc hMerge="1"/>
                <a:tc hMerge="1"/>
                <a:tc hMerge="1"/>
              </a:tr>
              <a:tr h="396625">
                <a:tc gridSpan="7">
                  <a:txBody>
                    <a:bodyPr/>
                    <a:lstStyle/>
                    <a:p>
                      <a:pPr indent="0" lvl="0" marL="3620770" marR="0" rtl="0" algn="l">
                        <a:lnSpc>
                          <a:spcPct val="100000"/>
                        </a:lnSpc>
                        <a:spcBef>
                          <a:spcPts val="0"/>
                        </a:spcBef>
                        <a:spcAft>
                          <a:spcPts val="0"/>
                        </a:spcAft>
                        <a:buSzPts val="1300"/>
                        <a:buFont typeface="Arial"/>
                        <a:buNone/>
                      </a:pPr>
                      <a:r>
                        <a:rPr lang="ja-JP" sz="1300" u="none" cap="none" strike="noStrike">
                          <a:latin typeface="Arial"/>
                          <a:ea typeface="Arial"/>
                          <a:cs typeface="Arial"/>
                          <a:sym typeface="Arial"/>
                        </a:rPr>
                        <a:t>B. 生徒の発言を促す</a:t>
                      </a:r>
                      <a:endParaRPr sz="1300" u="none" cap="none" strike="noStrike">
                        <a:latin typeface="Arial"/>
                        <a:ea typeface="Arial"/>
                        <a:cs typeface="Arial"/>
                        <a:sym typeface="Arial"/>
                      </a:endParaRPr>
                    </a:p>
                  </a:txBody>
                  <a:tcPr marT="9060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solidFill>
                      <a:srgbClr val="CCCCCC"/>
                    </a:solidFill>
                  </a:tcPr>
                </a:tc>
                <a:tc hMerge="1"/>
                <a:tc hMerge="1"/>
                <a:tc hMerge="1"/>
                <a:tc hMerge="1"/>
                <a:tc hMerge="1"/>
                <a:tc hMerge="1"/>
              </a:tr>
              <a:tr h="396625">
                <a:tc>
                  <a:txBody>
                    <a:bodyPr/>
                    <a:lstStyle/>
                    <a:p>
                      <a:pPr indent="0" lvl="0" marL="68580" marR="0" rtl="0" algn="l">
                        <a:lnSpc>
                          <a:spcPct val="100000"/>
                        </a:lnSpc>
                        <a:spcBef>
                          <a:spcPts val="0"/>
                        </a:spcBef>
                        <a:spcAft>
                          <a:spcPts val="0"/>
                        </a:spcAft>
                        <a:buSzPts val="1300"/>
                        <a:buFont typeface="Arial"/>
                        <a:buNone/>
                      </a:pPr>
                      <a:r>
                        <a:rPr lang="ja-JP" sz="1300" u="none" cap="none" strike="noStrike">
                          <a:latin typeface="Arial"/>
                          <a:ea typeface="Arial"/>
                          <a:cs typeface="Arial"/>
                          <a:sym typeface="Arial"/>
                        </a:rPr>
                        <a:t>６．生徒どうしお互いの発想、見解、考え、興味、または感情を共有するよう促します。</a:t>
                      </a:r>
                      <a:endParaRPr sz="1300" u="none" cap="none" strike="noStrike">
                        <a:latin typeface="Arial"/>
                        <a:ea typeface="Arial"/>
                        <a:cs typeface="Arial"/>
                        <a:sym typeface="Arial"/>
                      </a:endParaRPr>
                    </a:p>
                  </a:txBody>
                  <a:tcPr marT="91475"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396625">
                <a:tc>
                  <a:txBody>
                    <a:bodyPr/>
                    <a:lstStyle/>
                    <a:p>
                      <a:pPr indent="0" lvl="0" marL="68580" marR="0" rtl="0" algn="l">
                        <a:lnSpc>
                          <a:spcPct val="100000"/>
                        </a:lnSpc>
                        <a:spcBef>
                          <a:spcPts val="0"/>
                        </a:spcBef>
                        <a:spcAft>
                          <a:spcPts val="0"/>
                        </a:spcAft>
                        <a:buSzPts val="1300"/>
                        <a:buFont typeface="Arial"/>
                        <a:buNone/>
                      </a:pPr>
                      <a:r>
                        <a:rPr lang="ja-JP" sz="1300" u="none" cap="none" strike="noStrike">
                          <a:latin typeface="Arial"/>
                          <a:ea typeface="Arial"/>
                          <a:cs typeface="Arial"/>
                          <a:sym typeface="Arial"/>
                        </a:rPr>
                        <a:t>７．生徒が自分や他の人の考えを詳しく説明したり、組み立てたりするように促します。</a:t>
                      </a:r>
                      <a:endParaRPr sz="1300" u="none" cap="none" strike="noStrike">
                        <a:latin typeface="Arial"/>
                        <a:ea typeface="Arial"/>
                        <a:cs typeface="Arial"/>
                        <a:sym typeface="Arial"/>
                      </a:endParaRPr>
                    </a:p>
                  </a:txBody>
                  <a:tcPr marT="8890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605150">
                <a:tc>
                  <a:txBody>
                    <a:bodyPr/>
                    <a:lstStyle/>
                    <a:p>
                      <a:pPr indent="-44450" lvl="0" marL="87313" marR="166370" rtl="0" algn="l">
                        <a:lnSpc>
                          <a:spcPct val="104000"/>
                        </a:lnSpc>
                        <a:spcBef>
                          <a:spcPts val="0"/>
                        </a:spcBef>
                        <a:spcAft>
                          <a:spcPts val="0"/>
                        </a:spcAft>
                        <a:buSzPts val="1300"/>
                        <a:buFont typeface="Arial"/>
                        <a:buNone/>
                      </a:pPr>
                      <a:r>
                        <a:rPr lang="ja-JP" sz="1300" u="none" cap="none" strike="noStrike">
                          <a:latin typeface="Arial"/>
                          <a:ea typeface="Arial"/>
                          <a:cs typeface="Arial"/>
                          <a:sym typeface="Arial"/>
                        </a:rPr>
                        <a:t>８．生徒が自分の考えや意見を明確に正当化できるように、詳しい説明や反論、証拠などを提示するように促します。</a:t>
                      </a:r>
                      <a:endParaRPr sz="1300" u="none" cap="none" strike="noStrike">
                        <a:latin typeface="Arial"/>
                        <a:ea typeface="Arial"/>
                        <a:cs typeface="Arial"/>
                        <a:sym typeface="Arial"/>
                      </a:endParaRPr>
                    </a:p>
                  </a:txBody>
                  <a:tcPr marT="77775"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396625">
                <a:tc>
                  <a:txBody>
                    <a:bodyPr/>
                    <a:lstStyle/>
                    <a:p>
                      <a:pPr indent="0" lvl="0" marL="68580" marR="0" rtl="0" algn="l">
                        <a:lnSpc>
                          <a:spcPct val="100000"/>
                        </a:lnSpc>
                        <a:spcBef>
                          <a:spcPts val="0"/>
                        </a:spcBef>
                        <a:spcAft>
                          <a:spcPts val="0"/>
                        </a:spcAft>
                        <a:buSzPts val="1300"/>
                        <a:buFont typeface="Arial"/>
                        <a:buNone/>
                      </a:pPr>
                      <a:r>
                        <a:rPr lang="ja-JP" sz="1300" u="none" cap="none" strike="noStrike">
                          <a:latin typeface="Arial"/>
                          <a:ea typeface="Arial"/>
                          <a:cs typeface="Arial"/>
                          <a:sym typeface="Arial"/>
                        </a:rPr>
                        <a:t>９．生徒がお互いの考えを尊重し合い、疑問を持ち、批判的に評価するよう促します。</a:t>
                      </a:r>
                      <a:endParaRPr sz="1300" u="none" cap="none" strike="noStrike">
                        <a:latin typeface="Arial"/>
                        <a:ea typeface="Arial"/>
                        <a:cs typeface="Arial"/>
                        <a:sym typeface="Arial"/>
                      </a:endParaRPr>
                    </a:p>
                  </a:txBody>
                  <a:tcPr marT="9230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SzPts val="1300"/>
                        <a:buFont typeface="Calibri"/>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393175">
                <a:tc>
                  <a:txBody>
                    <a:bodyPr/>
                    <a:lstStyle/>
                    <a:p>
                      <a:pPr indent="0" lvl="0" marL="297180" marR="0" rtl="0" algn="l">
                        <a:lnSpc>
                          <a:spcPct val="100000"/>
                        </a:lnSpc>
                        <a:spcBef>
                          <a:spcPts val="0"/>
                        </a:spcBef>
                        <a:spcAft>
                          <a:spcPts val="0"/>
                        </a:spcAft>
                        <a:buSzPts val="1300"/>
                        <a:buFont typeface="Arial"/>
                        <a:buNone/>
                      </a:pPr>
                      <a:r>
                        <a:rPr lang="ja-JP" sz="1300" u="none" cap="none" strike="noStrike">
                          <a:latin typeface="Arial"/>
                          <a:ea typeface="Arial"/>
                          <a:cs typeface="Arial"/>
                          <a:sym typeface="Arial"/>
                        </a:rPr>
                        <a:t>総合評価 領域B：生徒の発言を促す（評価を合計してください）</a:t>
                      </a:r>
                      <a:endParaRPr sz="2500" u="none" cap="none" strike="noStrike">
                        <a:latin typeface="Arial"/>
                        <a:ea typeface="Arial"/>
                        <a:cs typeface="Arial"/>
                        <a:sym typeface="Arial"/>
                      </a:endParaRPr>
                    </a:p>
                  </a:txBody>
                  <a:tcPr marT="8890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solidFill>
                      <a:srgbClr val="EEEEEE"/>
                    </a:solidFill>
                  </a:tcPr>
                </a:tc>
                <a:tc gridSpan="6">
                  <a:txBody>
                    <a:bodyPr/>
                    <a:lstStyle/>
                    <a:p>
                      <a:pPr indent="0" lvl="0" marL="0" marR="12065" rtl="0" algn="ctr">
                        <a:lnSpc>
                          <a:spcPct val="100000"/>
                        </a:lnSpc>
                        <a:spcBef>
                          <a:spcPts val="0"/>
                        </a:spcBef>
                        <a:spcAft>
                          <a:spcPts val="0"/>
                        </a:spcAft>
                        <a:buSzPts val="1300"/>
                        <a:buFont typeface="Arial"/>
                        <a:buNone/>
                      </a:pPr>
                      <a:r>
                        <a:rPr lang="ja-JP" sz="1300" u="none" cap="none" strike="noStrike">
                          <a:latin typeface="Arial"/>
                          <a:ea typeface="Arial"/>
                          <a:cs typeface="Arial"/>
                          <a:sym typeface="Arial"/>
                        </a:rPr>
                        <a:t>/ 24</a:t>
                      </a:r>
                      <a:endParaRPr sz="1300" u="none" cap="none" strike="noStrike">
                        <a:latin typeface="Arial"/>
                        <a:ea typeface="Arial"/>
                        <a:cs typeface="Arial"/>
                        <a:sym typeface="Arial"/>
                      </a:endParaRPr>
                    </a:p>
                  </a:txBody>
                  <a:tcPr marT="8890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solidFill>
                      <a:srgbClr val="EEEEEE"/>
                    </a:solidFill>
                  </a:tcPr>
                </a:tc>
                <a:tc hMerge="1"/>
                <a:tc hMerge="1"/>
                <a:tc hMerge="1"/>
                <a:tc hMerge="1"/>
                <a:tc hMerge="1"/>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420" name="Shape 420"/>
        <p:cNvGrpSpPr/>
        <p:nvPr/>
      </p:nvGrpSpPr>
      <p:grpSpPr>
        <a:xfrm>
          <a:off x="0" y="0"/>
          <a:ext cx="0" cy="0"/>
          <a:chOff x="0" y="0"/>
          <a:chExt cx="0" cy="0"/>
        </a:xfrm>
      </p:grpSpPr>
      <p:graphicFrame>
        <p:nvGraphicFramePr>
          <p:cNvPr id="421" name="Google Shape;421;p52"/>
          <p:cNvGraphicFramePr/>
          <p:nvPr/>
        </p:nvGraphicFramePr>
        <p:xfrm>
          <a:off x="940217" y="921727"/>
          <a:ext cx="3000000" cy="3000000"/>
        </p:xfrm>
        <a:graphic>
          <a:graphicData uri="http://schemas.openxmlformats.org/drawingml/2006/table">
            <a:tbl>
              <a:tblPr>
                <a:noFill/>
                <a:tableStyleId>{8217F45E-1BD5-4D10-9B2A-2295BC520F5E}</a:tableStyleId>
              </a:tblPr>
              <a:tblGrid>
                <a:gridCol w="8424525"/>
                <a:gridCol w="666700"/>
                <a:gridCol w="637625"/>
                <a:gridCol w="670125"/>
                <a:gridCol w="696625"/>
                <a:gridCol w="739350"/>
                <a:gridCol w="654725"/>
              </a:tblGrid>
              <a:tr h="396625">
                <a:tc gridSpan="7">
                  <a:txBody>
                    <a:bodyPr/>
                    <a:lstStyle/>
                    <a:p>
                      <a:pPr indent="0" lvl="0" marL="231140" marR="0" rtl="0" algn="ctr">
                        <a:lnSpc>
                          <a:spcPct val="100000"/>
                        </a:lnSpc>
                        <a:spcBef>
                          <a:spcPts val="0"/>
                        </a:spcBef>
                        <a:spcAft>
                          <a:spcPts val="0"/>
                        </a:spcAft>
                        <a:buClr>
                          <a:srgbClr val="000000"/>
                        </a:buClr>
                        <a:buSzPts val="1300"/>
                        <a:buFont typeface="Arial"/>
                        <a:buNone/>
                      </a:pPr>
                      <a:r>
                        <a:rPr lang="ja-JP" sz="1300" u="none" cap="none" strike="noStrike">
                          <a:latin typeface="Arial"/>
                          <a:ea typeface="Arial"/>
                          <a:cs typeface="Arial"/>
                          <a:sym typeface="Arial"/>
                        </a:rPr>
                        <a:t>C: 対話的な参加を促進する</a:t>
                      </a:r>
                      <a:endParaRPr sz="1300" u="none" cap="none" strike="noStrike">
                        <a:latin typeface="Arial"/>
                        <a:ea typeface="Arial"/>
                        <a:cs typeface="Arial"/>
                        <a:sym typeface="Arial"/>
                      </a:endParaRPr>
                    </a:p>
                  </a:txBody>
                  <a:tcPr marT="86325"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solidFill>
                      <a:srgbClr val="CCCCCC"/>
                    </a:solidFill>
                  </a:tcPr>
                </a:tc>
                <a:tc hMerge="1"/>
                <a:tc hMerge="1"/>
                <a:tc hMerge="1"/>
                <a:tc hMerge="1"/>
                <a:tc hMerge="1"/>
                <a:tc hMerge="1"/>
              </a:tr>
              <a:tr h="396625">
                <a:tc>
                  <a:txBody>
                    <a:bodyPr/>
                    <a:lstStyle/>
                    <a:p>
                      <a:pPr indent="0" lvl="0" marL="0" marR="0" rtl="0" algn="l">
                        <a:lnSpc>
                          <a:spcPct val="100000"/>
                        </a:lnSpc>
                        <a:spcBef>
                          <a:spcPts val="0"/>
                        </a:spcBef>
                        <a:spcAft>
                          <a:spcPts val="0"/>
                        </a:spcAft>
                        <a:buClr>
                          <a:srgbClr val="000000"/>
                        </a:buClr>
                        <a:buSzPts val="1300"/>
                        <a:buFont typeface="Arial"/>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300"/>
                        <a:buFont typeface="Arial"/>
                        <a:buNone/>
                      </a:pPr>
                      <a:r>
                        <a:rPr lang="ja-JP" sz="1300" u="none" cap="none" strike="noStrike">
                          <a:latin typeface="Arial"/>
                          <a:ea typeface="Arial"/>
                          <a:cs typeface="Arial"/>
                          <a:sym typeface="Arial"/>
                        </a:rPr>
                        <a:t>(1)</a:t>
                      </a:r>
                      <a:endParaRPr sz="1300" u="none" cap="none" strike="noStrike">
                        <a:latin typeface="Arial"/>
                        <a:ea typeface="Arial"/>
                        <a:cs typeface="Arial"/>
                        <a:sym typeface="Arial"/>
                      </a:endParaRPr>
                    </a:p>
                  </a:txBody>
                  <a:tcPr marT="88025"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300"/>
                        <a:buFont typeface="Arial"/>
                        <a:buNone/>
                      </a:pPr>
                      <a:r>
                        <a:rPr lang="ja-JP" sz="1300" u="none" cap="none" strike="noStrike">
                          <a:latin typeface="Arial"/>
                          <a:ea typeface="Arial"/>
                          <a:cs typeface="Arial"/>
                          <a:sym typeface="Arial"/>
                        </a:rPr>
                        <a:t>(2)</a:t>
                      </a:r>
                      <a:endParaRPr sz="1300" u="none" cap="none" strike="noStrike">
                        <a:latin typeface="Arial"/>
                        <a:ea typeface="Arial"/>
                        <a:cs typeface="Arial"/>
                        <a:sym typeface="Arial"/>
                      </a:endParaRPr>
                    </a:p>
                  </a:txBody>
                  <a:tcPr marT="88025"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3810" marR="0" rtl="0" algn="ctr">
                        <a:lnSpc>
                          <a:spcPct val="100000"/>
                        </a:lnSpc>
                        <a:spcBef>
                          <a:spcPts val="0"/>
                        </a:spcBef>
                        <a:spcAft>
                          <a:spcPts val="0"/>
                        </a:spcAft>
                        <a:buClr>
                          <a:srgbClr val="000000"/>
                        </a:buClr>
                        <a:buSzPts val="1300"/>
                        <a:buFont typeface="Arial"/>
                        <a:buNone/>
                      </a:pPr>
                      <a:r>
                        <a:rPr lang="ja-JP" sz="1300" u="none" cap="none" strike="noStrike">
                          <a:latin typeface="Arial"/>
                          <a:ea typeface="Arial"/>
                          <a:cs typeface="Arial"/>
                          <a:sym typeface="Arial"/>
                        </a:rPr>
                        <a:t>(3)</a:t>
                      </a:r>
                      <a:endParaRPr sz="1300" u="none" cap="none" strike="noStrike">
                        <a:latin typeface="Arial"/>
                        <a:ea typeface="Arial"/>
                        <a:cs typeface="Arial"/>
                        <a:sym typeface="Arial"/>
                      </a:endParaRPr>
                    </a:p>
                  </a:txBody>
                  <a:tcPr marT="88025"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1270" marR="0" rtl="0" algn="ctr">
                        <a:lnSpc>
                          <a:spcPct val="100000"/>
                        </a:lnSpc>
                        <a:spcBef>
                          <a:spcPts val="0"/>
                        </a:spcBef>
                        <a:spcAft>
                          <a:spcPts val="0"/>
                        </a:spcAft>
                        <a:buClr>
                          <a:srgbClr val="000000"/>
                        </a:buClr>
                        <a:buSzPts val="1300"/>
                        <a:buFont typeface="Arial"/>
                        <a:buNone/>
                      </a:pPr>
                      <a:r>
                        <a:rPr lang="ja-JP" sz="1300" u="none" cap="none" strike="noStrike">
                          <a:latin typeface="Arial"/>
                          <a:ea typeface="Arial"/>
                          <a:cs typeface="Arial"/>
                          <a:sym typeface="Arial"/>
                        </a:rPr>
                        <a:t>(4)</a:t>
                      </a:r>
                      <a:endParaRPr sz="1300" u="none" cap="none" strike="noStrike">
                        <a:latin typeface="Arial"/>
                        <a:ea typeface="Arial"/>
                        <a:cs typeface="Arial"/>
                        <a:sym typeface="Arial"/>
                      </a:endParaRPr>
                    </a:p>
                  </a:txBody>
                  <a:tcPr marT="88025"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1270" marR="0" rtl="0" algn="ctr">
                        <a:lnSpc>
                          <a:spcPct val="100000"/>
                        </a:lnSpc>
                        <a:spcBef>
                          <a:spcPts val="0"/>
                        </a:spcBef>
                        <a:spcAft>
                          <a:spcPts val="0"/>
                        </a:spcAft>
                        <a:buClr>
                          <a:srgbClr val="000000"/>
                        </a:buClr>
                        <a:buSzPts val="1300"/>
                        <a:buFont typeface="Arial"/>
                        <a:buNone/>
                      </a:pPr>
                      <a:r>
                        <a:rPr lang="ja-JP" sz="1300" u="none" cap="none" strike="noStrike">
                          <a:latin typeface="Arial"/>
                          <a:ea typeface="Arial"/>
                          <a:cs typeface="Arial"/>
                          <a:sym typeface="Arial"/>
                        </a:rPr>
                        <a:t>(5)</a:t>
                      </a:r>
                      <a:endParaRPr sz="1300" u="none" cap="none" strike="noStrike">
                        <a:latin typeface="Arial"/>
                        <a:ea typeface="Arial"/>
                        <a:cs typeface="Arial"/>
                        <a:sym typeface="Arial"/>
                      </a:endParaRPr>
                    </a:p>
                  </a:txBody>
                  <a:tcPr marT="88025"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2540" marR="0" rtl="0" algn="ctr">
                        <a:lnSpc>
                          <a:spcPct val="100000"/>
                        </a:lnSpc>
                        <a:spcBef>
                          <a:spcPts val="0"/>
                        </a:spcBef>
                        <a:spcAft>
                          <a:spcPts val="0"/>
                        </a:spcAft>
                        <a:buClr>
                          <a:srgbClr val="000000"/>
                        </a:buClr>
                        <a:buSzPts val="1300"/>
                        <a:buFont typeface="Arial"/>
                        <a:buNone/>
                      </a:pPr>
                      <a:r>
                        <a:rPr lang="ja-JP" sz="1300" u="none" cap="none" strike="noStrike">
                          <a:latin typeface="Arial"/>
                          <a:ea typeface="Arial"/>
                          <a:cs typeface="Arial"/>
                          <a:sym typeface="Arial"/>
                        </a:rPr>
                        <a:t>(6)</a:t>
                      </a:r>
                      <a:endParaRPr sz="1300" u="none" cap="none" strike="noStrike">
                        <a:latin typeface="Arial"/>
                        <a:ea typeface="Arial"/>
                        <a:cs typeface="Arial"/>
                        <a:sym typeface="Arial"/>
                      </a:endParaRPr>
                    </a:p>
                  </a:txBody>
                  <a:tcPr marT="88025"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893200">
                <a:tc>
                  <a:txBody>
                    <a:bodyPr/>
                    <a:lstStyle/>
                    <a:p>
                      <a:pPr indent="0" lvl="0" marL="87313" marR="104775" rtl="0" algn="l">
                        <a:lnSpc>
                          <a:spcPct val="121000"/>
                        </a:lnSpc>
                        <a:spcBef>
                          <a:spcPts val="0"/>
                        </a:spcBef>
                        <a:spcAft>
                          <a:spcPts val="0"/>
                        </a:spcAft>
                        <a:buClr>
                          <a:srgbClr val="000000"/>
                        </a:buClr>
                        <a:buSzPts val="1300"/>
                        <a:buFont typeface="Arial"/>
                        <a:buNone/>
                      </a:pPr>
                      <a:r>
                        <a:rPr lang="ja-JP" sz="1300" u="none" cap="none" strike="noStrike">
                          <a:latin typeface="Arial"/>
                          <a:ea typeface="Arial"/>
                          <a:cs typeface="Arial"/>
                          <a:sym typeface="Arial"/>
                        </a:rPr>
                        <a:t>10．生徒の学習にとって目的を持った対話が重要であることを強調する（例：生徒が生産的に話すことによって共同で問題を解決できることをコメントしたり、授業の最後に対話について振り返ったりする）。</a:t>
                      </a:r>
                      <a:endParaRPr sz="1300" u="none" cap="none" strike="noStrike">
                        <a:latin typeface="Arial"/>
                        <a:ea typeface="Arial"/>
                        <a:cs typeface="Arial"/>
                        <a:sym typeface="Arial"/>
                      </a:endParaRPr>
                    </a:p>
                  </a:txBody>
                  <a:tcPr marT="46175"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396625">
                <a:tc>
                  <a:txBody>
                    <a:bodyPr/>
                    <a:lstStyle/>
                    <a:p>
                      <a:pPr indent="0" lvl="0" marL="67310" marR="0" rtl="0" algn="l">
                        <a:lnSpc>
                          <a:spcPct val="100000"/>
                        </a:lnSpc>
                        <a:spcBef>
                          <a:spcPts val="0"/>
                        </a:spcBef>
                        <a:spcAft>
                          <a:spcPts val="0"/>
                        </a:spcAft>
                        <a:buClr>
                          <a:srgbClr val="000000"/>
                        </a:buClr>
                        <a:buSzPts val="1300"/>
                        <a:buFont typeface="Arial"/>
                        <a:buNone/>
                      </a:pPr>
                      <a:r>
                        <a:rPr lang="ja-JP" sz="1300" u="none" cap="none" strike="noStrike">
                          <a:latin typeface="Arial"/>
                          <a:ea typeface="Arial"/>
                          <a:cs typeface="Arial"/>
                          <a:sym typeface="Arial"/>
                        </a:rPr>
                        <a:t>11．生徒が新しい発想や議論を持ち込んできたときに、自分の考えを変えるオープンさを示す。</a:t>
                      </a:r>
                      <a:endParaRPr sz="2500" u="none" cap="none" strike="noStrike">
                        <a:latin typeface="Arial"/>
                        <a:ea typeface="Arial"/>
                        <a:cs typeface="Arial"/>
                        <a:sym typeface="Arial"/>
                      </a:endParaRPr>
                    </a:p>
                  </a:txBody>
                  <a:tcPr marT="9060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498300">
                <a:tc>
                  <a:txBody>
                    <a:bodyPr/>
                    <a:lstStyle/>
                    <a:p>
                      <a:pPr indent="0" lvl="0" marL="67310" marR="0" rtl="0" algn="l">
                        <a:lnSpc>
                          <a:spcPct val="100000"/>
                        </a:lnSpc>
                        <a:spcBef>
                          <a:spcPts val="0"/>
                        </a:spcBef>
                        <a:spcAft>
                          <a:spcPts val="0"/>
                        </a:spcAft>
                        <a:buClr>
                          <a:srgbClr val="000000"/>
                        </a:buClr>
                        <a:buSzPts val="1300"/>
                        <a:buFont typeface="Arial"/>
                        <a:buNone/>
                      </a:pPr>
                      <a:r>
                        <a:rPr lang="ja-JP" sz="1300" u="none" cap="none" strike="noStrike">
                          <a:latin typeface="Arial"/>
                          <a:ea typeface="Arial"/>
                          <a:cs typeface="Arial"/>
                          <a:sym typeface="Arial"/>
                        </a:rPr>
                        <a:t>12．生徒がリスクを冒したり、新しいことに挑戦するのに十分な安心感を持てるように、信頼の雰囲気を作る。</a:t>
                      </a:r>
                      <a:endParaRPr sz="1300" u="none" cap="none" strike="noStrike">
                        <a:latin typeface="Arial"/>
                        <a:ea typeface="Arial"/>
                        <a:cs typeface="Arial"/>
                        <a:sym typeface="Arial"/>
                      </a:endParaRPr>
                    </a:p>
                  </a:txBody>
                  <a:tcPr marT="88025"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396625">
                <a:tc>
                  <a:txBody>
                    <a:bodyPr/>
                    <a:lstStyle/>
                    <a:p>
                      <a:pPr indent="0" lvl="0" marL="67310" marR="0" rtl="0" algn="l">
                        <a:lnSpc>
                          <a:spcPct val="100000"/>
                        </a:lnSpc>
                        <a:spcBef>
                          <a:spcPts val="0"/>
                        </a:spcBef>
                        <a:spcAft>
                          <a:spcPts val="0"/>
                        </a:spcAft>
                        <a:buClr>
                          <a:srgbClr val="000000"/>
                        </a:buClr>
                        <a:buSzPts val="1300"/>
                        <a:buFont typeface="Arial"/>
                        <a:buNone/>
                      </a:pPr>
                      <a:r>
                        <a:rPr lang="ja-JP" sz="1300" u="none" cap="none" strike="noStrike">
                          <a:latin typeface="Arial"/>
                          <a:ea typeface="Arial"/>
                          <a:cs typeface="Arial"/>
                          <a:sym typeface="Arial"/>
                        </a:rPr>
                        <a:t>13．生徒が共同して対話ルールを作り、それを使えるようにする。</a:t>
                      </a:r>
                      <a:endParaRPr sz="1300" u="none" cap="none" strike="noStrike">
                        <a:latin typeface="Arial"/>
                        <a:ea typeface="Arial"/>
                        <a:cs typeface="Arial"/>
                        <a:sym typeface="Arial"/>
                      </a:endParaRPr>
                    </a:p>
                  </a:txBody>
                  <a:tcPr marT="8890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396625">
                <a:tc>
                  <a:txBody>
                    <a:bodyPr/>
                    <a:lstStyle/>
                    <a:p>
                      <a:pPr indent="0" lvl="0" marL="67310" marR="0" rtl="0" algn="l">
                        <a:lnSpc>
                          <a:spcPct val="100000"/>
                        </a:lnSpc>
                        <a:spcBef>
                          <a:spcPts val="0"/>
                        </a:spcBef>
                        <a:spcAft>
                          <a:spcPts val="0"/>
                        </a:spcAft>
                        <a:buClr>
                          <a:srgbClr val="000000"/>
                        </a:buClr>
                        <a:buSzPts val="1300"/>
                        <a:buFont typeface="Arial"/>
                        <a:buNone/>
                      </a:pPr>
                      <a:r>
                        <a:rPr lang="ja-JP" sz="1300" u="none" cap="none" strike="noStrike">
                          <a:latin typeface="Arial"/>
                          <a:ea typeface="Arial"/>
                          <a:cs typeface="Arial"/>
                          <a:sym typeface="Arial"/>
                        </a:rPr>
                        <a:t>14．授業のさまざまな段階において、生産的な対話を行えるようにする。</a:t>
                      </a:r>
                      <a:endParaRPr sz="1300" u="none" cap="none" strike="noStrike">
                        <a:latin typeface="Arial"/>
                        <a:ea typeface="Arial"/>
                        <a:cs typeface="Arial"/>
                        <a:sym typeface="Arial"/>
                      </a:endParaRPr>
                    </a:p>
                  </a:txBody>
                  <a:tcPr marT="9060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395750">
                <a:tc>
                  <a:txBody>
                    <a:bodyPr/>
                    <a:lstStyle/>
                    <a:p>
                      <a:pPr indent="0" lvl="0" marL="67310" marR="0" rtl="0" algn="l">
                        <a:lnSpc>
                          <a:spcPct val="100000"/>
                        </a:lnSpc>
                        <a:spcBef>
                          <a:spcPts val="0"/>
                        </a:spcBef>
                        <a:spcAft>
                          <a:spcPts val="0"/>
                        </a:spcAft>
                        <a:buClr>
                          <a:srgbClr val="000000"/>
                        </a:buClr>
                        <a:buSzPts val="1300"/>
                        <a:buFont typeface="Arial"/>
                        <a:buNone/>
                      </a:pPr>
                      <a:r>
                        <a:rPr lang="ja-JP" sz="1300" u="none" cap="none" strike="noStrike">
                          <a:latin typeface="Arial"/>
                          <a:ea typeface="Arial"/>
                          <a:cs typeface="Arial"/>
                          <a:sym typeface="Arial"/>
                        </a:rPr>
                        <a:t>15．</a:t>
                      </a:r>
                      <a:r>
                        <a:rPr lang="ja-JP" sz="1400" u="none" cap="none" strike="noStrike">
                          <a:latin typeface="Arial"/>
                          <a:ea typeface="Arial"/>
                          <a:cs typeface="Arial"/>
                          <a:sym typeface="Arial"/>
                        </a:rPr>
                        <a:t>授業を通して議論を続けることで、時間の経過とともに対話を積み重ねていく</a:t>
                      </a:r>
                      <a:r>
                        <a:rPr lang="ja-JP" sz="1300" u="none" cap="none" strike="noStrike">
                          <a:latin typeface="Arial"/>
                          <a:ea typeface="Arial"/>
                          <a:cs typeface="Arial"/>
                          <a:sym typeface="Arial"/>
                        </a:rPr>
                        <a:t>。</a:t>
                      </a:r>
                      <a:endParaRPr sz="1300" u="none" cap="none" strike="noStrike">
                        <a:latin typeface="Arial"/>
                        <a:ea typeface="Arial"/>
                        <a:cs typeface="Arial"/>
                        <a:sym typeface="Arial"/>
                      </a:endParaRPr>
                    </a:p>
                  </a:txBody>
                  <a:tcPr marT="8720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396625">
                <a:tc>
                  <a:txBody>
                    <a:bodyPr/>
                    <a:lstStyle/>
                    <a:p>
                      <a:pPr indent="0" lvl="0" marL="67310" marR="0" rtl="0" algn="l">
                        <a:lnSpc>
                          <a:spcPct val="100000"/>
                        </a:lnSpc>
                        <a:spcBef>
                          <a:spcPts val="0"/>
                        </a:spcBef>
                        <a:spcAft>
                          <a:spcPts val="0"/>
                        </a:spcAft>
                        <a:buClr>
                          <a:srgbClr val="000000"/>
                        </a:buClr>
                        <a:buSzPts val="1300"/>
                        <a:buFont typeface="Arial"/>
                        <a:buNone/>
                      </a:pPr>
                      <a:r>
                        <a:rPr lang="ja-JP" sz="1300" u="none" cap="none" strike="noStrike">
                          <a:latin typeface="Arial"/>
                          <a:ea typeface="Arial"/>
                          <a:cs typeface="Arial"/>
                          <a:sym typeface="Arial"/>
                        </a:rPr>
                        <a:t>16．生徒に対話の質や成功について振り返らせる。</a:t>
                      </a:r>
                      <a:endParaRPr sz="1300" u="none" cap="none" strike="noStrike">
                        <a:latin typeface="Arial"/>
                        <a:ea typeface="Arial"/>
                        <a:cs typeface="Arial"/>
                        <a:sym typeface="Arial"/>
                      </a:endParaRPr>
                    </a:p>
                  </a:txBody>
                  <a:tcPr marT="8890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396625">
                <a:tc>
                  <a:txBody>
                    <a:bodyPr/>
                    <a:lstStyle/>
                    <a:p>
                      <a:pPr indent="0" lvl="0" marL="67310" marR="0" rtl="0" algn="l">
                        <a:lnSpc>
                          <a:spcPct val="100000"/>
                        </a:lnSpc>
                        <a:spcBef>
                          <a:spcPts val="0"/>
                        </a:spcBef>
                        <a:spcAft>
                          <a:spcPts val="0"/>
                        </a:spcAft>
                        <a:buClr>
                          <a:srgbClr val="000000"/>
                        </a:buClr>
                        <a:buSzPts val="1300"/>
                        <a:buFont typeface="Arial"/>
                        <a:buNone/>
                      </a:pPr>
                      <a:r>
                        <a:rPr lang="ja-JP" sz="1300" u="none" cap="none" strike="noStrike">
                          <a:latin typeface="Arial"/>
                          <a:ea typeface="Arial"/>
                          <a:cs typeface="Arial"/>
                          <a:sym typeface="Arial"/>
                        </a:rPr>
                        <a:t>17．他の人の発言を注意深く聞いていることを示すように生徒を促す。</a:t>
                      </a:r>
                      <a:endParaRPr sz="1300" u="none" cap="none" strike="noStrike">
                        <a:latin typeface="Arial"/>
                        <a:ea typeface="Arial"/>
                        <a:cs typeface="Arial"/>
                        <a:sym typeface="Arial"/>
                      </a:endParaRPr>
                    </a:p>
                  </a:txBody>
                  <a:tcPr marT="9060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395750">
                <a:tc>
                  <a:txBody>
                    <a:bodyPr/>
                    <a:lstStyle/>
                    <a:p>
                      <a:pPr indent="0" lvl="0" marL="67310" marR="0" rtl="0" algn="l">
                        <a:lnSpc>
                          <a:spcPct val="100000"/>
                        </a:lnSpc>
                        <a:spcBef>
                          <a:spcPts val="0"/>
                        </a:spcBef>
                        <a:spcAft>
                          <a:spcPts val="0"/>
                        </a:spcAft>
                        <a:buClr>
                          <a:srgbClr val="000000"/>
                        </a:buClr>
                        <a:buSzPts val="1300"/>
                        <a:buFont typeface="Arial"/>
                        <a:buNone/>
                      </a:pPr>
                      <a:r>
                        <a:rPr lang="ja-JP" sz="1300" u="none" cap="none" strike="noStrike">
                          <a:latin typeface="Arial"/>
                          <a:ea typeface="Arial"/>
                          <a:cs typeface="Arial"/>
                          <a:sym typeface="Arial"/>
                        </a:rPr>
                        <a:t>18. 生徒が自分たちで問いを立てることを明示的に促す。</a:t>
                      </a:r>
                      <a:endParaRPr sz="1300" u="none" cap="none" strike="noStrike">
                        <a:latin typeface="Arial"/>
                        <a:ea typeface="Arial"/>
                        <a:cs typeface="Arial"/>
                        <a:sym typeface="Arial"/>
                      </a:endParaRPr>
                    </a:p>
                  </a:txBody>
                  <a:tcPr marT="8720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t/>
                      </a:r>
                      <a:endParaRPr sz="1300" u="none" cap="none" strike="noStrike">
                        <a:latin typeface="Arial"/>
                        <a:ea typeface="Arial"/>
                        <a:cs typeface="Arial"/>
                        <a:sym typeface="Arial"/>
                      </a:endParaRPr>
                    </a:p>
                  </a:txBody>
                  <a:tcPr marT="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393175">
                <a:tc>
                  <a:txBody>
                    <a:bodyPr/>
                    <a:lstStyle/>
                    <a:p>
                      <a:pPr indent="0" lvl="0" marL="297180" marR="0" rtl="0" algn="l">
                        <a:lnSpc>
                          <a:spcPct val="100000"/>
                        </a:lnSpc>
                        <a:spcBef>
                          <a:spcPts val="0"/>
                        </a:spcBef>
                        <a:spcAft>
                          <a:spcPts val="0"/>
                        </a:spcAft>
                        <a:buClr>
                          <a:srgbClr val="000000"/>
                        </a:buClr>
                        <a:buSzPts val="1300"/>
                        <a:buFont typeface="Arial"/>
                        <a:buNone/>
                      </a:pPr>
                      <a:r>
                        <a:rPr lang="ja-JP" sz="1300" u="none" cap="none" strike="noStrike">
                          <a:latin typeface="Arial"/>
                          <a:ea typeface="Arial"/>
                          <a:cs typeface="Arial"/>
                          <a:sym typeface="Arial"/>
                        </a:rPr>
                        <a:t>総合評価 領域C：対話的な参加を促進する（評価を合計してください）</a:t>
                      </a:r>
                      <a:endParaRPr sz="2500" u="none" cap="none" strike="noStrike">
                        <a:latin typeface="Arial"/>
                        <a:ea typeface="Arial"/>
                        <a:cs typeface="Arial"/>
                        <a:sym typeface="Arial"/>
                      </a:endParaRPr>
                    </a:p>
                  </a:txBody>
                  <a:tcPr marT="88900"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solidFill>
                      <a:srgbClr val="EEEEEE"/>
                    </a:solidFill>
                  </a:tcPr>
                </a:tc>
                <a:tc gridSpan="6">
                  <a:txBody>
                    <a:bodyPr/>
                    <a:lstStyle/>
                    <a:p>
                      <a:pPr indent="0" lvl="0" marL="88265" marR="0" rtl="0" algn="ctr">
                        <a:lnSpc>
                          <a:spcPct val="100000"/>
                        </a:lnSpc>
                        <a:spcBef>
                          <a:spcPts val="0"/>
                        </a:spcBef>
                        <a:spcAft>
                          <a:spcPts val="0"/>
                        </a:spcAft>
                        <a:buClr>
                          <a:srgbClr val="000000"/>
                        </a:buClr>
                        <a:buSzPts val="1300"/>
                        <a:buFont typeface="Arial"/>
                        <a:buNone/>
                      </a:pPr>
                      <a:r>
                        <a:rPr lang="ja-JP" sz="1300" u="none" cap="none" strike="noStrike">
                          <a:latin typeface="Arial"/>
                          <a:ea typeface="Arial"/>
                          <a:cs typeface="Arial"/>
                          <a:sym typeface="Arial"/>
                        </a:rPr>
                        <a:t>/ 54</a:t>
                      </a:r>
                      <a:endParaRPr sz="1300" u="none" cap="none" strike="noStrike">
                        <a:latin typeface="Arial"/>
                        <a:ea typeface="Arial"/>
                        <a:cs typeface="Arial"/>
                        <a:sym typeface="Arial"/>
                      </a:endParaRPr>
                    </a:p>
                  </a:txBody>
                  <a:tcPr marT="84625" marB="0" marR="0" marL="0">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solidFill>
                      <a:srgbClr val="EEEEEE"/>
                    </a:solidFill>
                  </a:tcPr>
                </a:tc>
                <a:tc hMerge="1"/>
                <a:tc hMerge="1"/>
                <a:tc hMerge="1"/>
                <a:tc hMerge="1"/>
                <a:tc hMerge="1"/>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202" name="Shape 202"/>
        <p:cNvGrpSpPr/>
        <p:nvPr/>
      </p:nvGrpSpPr>
      <p:grpSpPr>
        <a:xfrm>
          <a:off x="0" y="0"/>
          <a:ext cx="0" cy="0"/>
          <a:chOff x="0" y="0"/>
          <a:chExt cx="0" cy="0"/>
        </a:xfrm>
      </p:grpSpPr>
      <p:sp>
        <p:nvSpPr>
          <p:cNvPr id="203" name="Google Shape;203;p34"/>
          <p:cNvSpPr txBox="1"/>
          <p:nvPr>
            <p:ph type="title"/>
          </p:nvPr>
        </p:nvSpPr>
        <p:spPr>
          <a:xfrm>
            <a:off x="1579171" y="1736461"/>
            <a:ext cx="11180360" cy="751488"/>
          </a:xfrm>
          <a:prstGeom prst="rect">
            <a:avLst/>
          </a:prstGeom>
          <a:noFill/>
          <a:ln>
            <a:noFill/>
          </a:ln>
        </p:spPr>
        <p:txBody>
          <a:bodyPr anchorCtr="0" anchor="t" bIns="0" lIns="0" spcFirstLastPara="1" rIns="0" wrap="square" tIns="12700">
            <a:spAutoFit/>
          </a:bodyPr>
          <a:lstStyle/>
          <a:p>
            <a:pPr indent="0" lvl="0" marL="12700" rtl="0" algn="l">
              <a:spcBef>
                <a:spcPts val="0"/>
              </a:spcBef>
              <a:spcAft>
                <a:spcPts val="0"/>
              </a:spcAft>
              <a:buNone/>
            </a:pPr>
            <a:r>
              <a:rPr lang="ja-JP" sz="2400">
                <a:latin typeface="Arial"/>
                <a:ea typeface="Arial"/>
                <a:cs typeface="Arial"/>
                <a:sym typeface="Arial"/>
              </a:rPr>
              <a:t>T-SEDA テンプレート集には、編集可能な対話の探究サイクル、コーディングと評価のためのテンプレートが含まれています。</a:t>
            </a:r>
            <a:endParaRPr sz="2400">
              <a:latin typeface="Arial"/>
              <a:ea typeface="Arial"/>
              <a:cs typeface="Arial"/>
              <a:sym typeface="Arial"/>
            </a:endParaRPr>
          </a:p>
        </p:txBody>
      </p:sp>
      <p:graphicFrame>
        <p:nvGraphicFramePr>
          <p:cNvPr id="204" name="Google Shape;204;p34"/>
          <p:cNvGraphicFramePr/>
          <p:nvPr/>
        </p:nvGraphicFramePr>
        <p:xfrm>
          <a:off x="2472531" y="2882900"/>
          <a:ext cx="3000000" cy="3000000"/>
        </p:xfrm>
        <a:graphic>
          <a:graphicData uri="http://schemas.openxmlformats.org/drawingml/2006/table">
            <a:tbl>
              <a:tblPr bandRow="1" firstRow="1">
                <a:noFill/>
                <a:tableStyleId>{ABC2BC3A-5A7A-4F33-94CF-609C3F0E57B1}</a:tableStyleId>
              </a:tblPr>
              <a:tblGrid>
                <a:gridCol w="10058400"/>
              </a:tblGrid>
              <a:tr h="602875">
                <a:tc>
                  <a:txBody>
                    <a:bodyPr/>
                    <a:lstStyle/>
                    <a:p>
                      <a:pPr indent="0" lvl="0" marL="93663" marR="0" rtl="0" algn="l">
                        <a:lnSpc>
                          <a:spcPct val="100000"/>
                        </a:lnSpc>
                        <a:spcBef>
                          <a:spcPts val="0"/>
                        </a:spcBef>
                        <a:spcAft>
                          <a:spcPts val="0"/>
                        </a:spcAft>
                        <a:buSzPts val="1800"/>
                        <a:buFont typeface="Arial"/>
                        <a:buNone/>
                      </a:pPr>
                      <a:r>
                        <a:rPr b="1" lang="ja-JP" sz="1800" u="none" cap="none" strike="noStrike">
                          <a:latin typeface="Arial"/>
                          <a:ea typeface="Arial"/>
                          <a:cs typeface="Arial"/>
                          <a:sym typeface="Arial"/>
                        </a:rPr>
                        <a:t>Part D： 教師の自己診断</a:t>
                      </a:r>
                      <a:endParaRPr b="1" sz="1800" u="none" cap="none" strike="noStrike">
                        <a:latin typeface="Arial"/>
                        <a:ea typeface="Arial"/>
                        <a:cs typeface="Arial"/>
                        <a:sym typeface="Arial"/>
                      </a:endParaRPr>
                    </a:p>
                  </a:txBody>
                  <a:tcPr marT="45725" marB="45725" marR="91450" marL="91450" anchor="ctr"/>
                </a:tc>
              </a:tr>
              <a:tr h="602875">
                <a:tc>
                  <a:txBody>
                    <a:bodyPr/>
                    <a:lstStyle/>
                    <a:p>
                      <a:pPr indent="0" lvl="0" marL="93663" marR="0" rtl="0" algn="l">
                        <a:lnSpc>
                          <a:spcPct val="100000"/>
                        </a:lnSpc>
                        <a:spcBef>
                          <a:spcPts val="0"/>
                        </a:spcBef>
                        <a:spcAft>
                          <a:spcPts val="0"/>
                        </a:spcAft>
                        <a:buSzPts val="1800"/>
                        <a:buFont typeface="Arial"/>
                        <a:buNone/>
                      </a:pPr>
                      <a:r>
                        <a:rPr b="1" lang="ja-JP" sz="1800" u="none" cap="none" strike="noStrike">
                          <a:latin typeface="Arial"/>
                          <a:ea typeface="Arial"/>
                          <a:cs typeface="Arial"/>
                          <a:sym typeface="Arial"/>
                        </a:rPr>
                        <a:t>Part E： </a:t>
                      </a:r>
                      <a:r>
                        <a:rPr lang="ja-JP" sz="1800" u="none" cap="none" strike="noStrike">
                          <a:latin typeface="Arial"/>
                          <a:ea typeface="Arial"/>
                          <a:cs typeface="Arial"/>
                          <a:sym typeface="Arial"/>
                        </a:rPr>
                        <a:t>対話の</a:t>
                      </a:r>
                      <a:r>
                        <a:rPr b="1" lang="ja-JP" sz="1800" u="none" cap="none" strike="noStrike">
                          <a:solidFill>
                            <a:schemeClr val="dk1"/>
                          </a:solidFill>
                          <a:latin typeface="Arial"/>
                          <a:ea typeface="Arial"/>
                          <a:cs typeface="Arial"/>
                          <a:sym typeface="Arial"/>
                        </a:rPr>
                        <a:t>探究サイ</a:t>
                      </a:r>
                      <a:r>
                        <a:rPr lang="ja-JP" sz="1800" u="none" cap="none" strike="noStrike">
                          <a:latin typeface="Arial"/>
                          <a:ea typeface="Arial"/>
                          <a:cs typeface="Arial"/>
                          <a:sym typeface="Arial"/>
                        </a:rPr>
                        <a:t>クル</a:t>
                      </a:r>
                      <a:endParaRPr b="1" sz="1800" u="none" cap="none" strike="noStrike">
                        <a:latin typeface="Arial"/>
                        <a:ea typeface="Arial"/>
                        <a:cs typeface="Arial"/>
                        <a:sym typeface="Arial"/>
                      </a:endParaRPr>
                    </a:p>
                  </a:txBody>
                  <a:tcPr marT="45725" marB="45725" marR="91450" marL="91450" anchor="ctr"/>
                </a:tc>
              </a:tr>
              <a:tr h="602875">
                <a:tc>
                  <a:txBody>
                    <a:bodyPr/>
                    <a:lstStyle/>
                    <a:p>
                      <a:pPr indent="0" lvl="0" marL="93663" marR="0" rtl="0" algn="l">
                        <a:lnSpc>
                          <a:spcPct val="100000"/>
                        </a:lnSpc>
                        <a:spcBef>
                          <a:spcPts val="0"/>
                        </a:spcBef>
                        <a:spcAft>
                          <a:spcPts val="0"/>
                        </a:spcAft>
                        <a:buSzPts val="1800"/>
                        <a:buFont typeface="Arial"/>
                        <a:buNone/>
                      </a:pPr>
                      <a:r>
                        <a:rPr b="1" lang="ja-JP" sz="1800" u="none" cap="none" strike="noStrike">
                          <a:latin typeface="Arial"/>
                          <a:ea typeface="Arial"/>
                          <a:cs typeface="Arial"/>
                          <a:sym typeface="Arial"/>
                        </a:rPr>
                        <a:t>２A: 逐語記録のコーディング</a:t>
                      </a:r>
                      <a:endParaRPr b="1" sz="1800" u="none" cap="none" strike="noStrike">
                        <a:latin typeface="Arial"/>
                        <a:ea typeface="Arial"/>
                        <a:cs typeface="Arial"/>
                        <a:sym typeface="Arial"/>
                      </a:endParaRPr>
                    </a:p>
                  </a:txBody>
                  <a:tcPr marT="45725" marB="45725" marR="91450" marL="91450" anchor="ctr"/>
                </a:tc>
              </a:tr>
              <a:tr h="602875">
                <a:tc>
                  <a:txBody>
                    <a:bodyPr/>
                    <a:lstStyle/>
                    <a:p>
                      <a:pPr indent="0" lvl="0" marL="93663" marR="0" rtl="0" algn="l">
                        <a:lnSpc>
                          <a:spcPct val="100000"/>
                        </a:lnSpc>
                        <a:spcBef>
                          <a:spcPts val="0"/>
                        </a:spcBef>
                        <a:spcAft>
                          <a:spcPts val="0"/>
                        </a:spcAft>
                        <a:buNone/>
                      </a:pPr>
                      <a:r>
                        <a:rPr b="1" lang="ja-JP" sz="1800" u="none" cap="none" strike="noStrike">
                          <a:latin typeface="Arial"/>
                          <a:ea typeface="Arial"/>
                          <a:cs typeface="Arial"/>
                          <a:sym typeface="Arial"/>
                        </a:rPr>
                        <a:t>２B：</a:t>
                      </a:r>
                      <a:r>
                        <a:rPr b="1" lang="ja-JP" sz="1800" u="none" cap="none" strike="noStrike">
                          <a:solidFill>
                            <a:srgbClr val="000000"/>
                          </a:solidFill>
                          <a:latin typeface="Arial"/>
                          <a:ea typeface="Arial"/>
                          <a:cs typeface="Arial"/>
                          <a:sym typeface="Arial"/>
                        </a:rPr>
                        <a:t>グループ学習のためのタイムサンプリング</a:t>
                      </a:r>
                      <a:endParaRPr b="1" sz="1800" u="none" cap="none" strike="noStrike">
                        <a:latin typeface="Arial"/>
                        <a:ea typeface="Arial"/>
                        <a:cs typeface="Arial"/>
                        <a:sym typeface="Arial"/>
                      </a:endParaRPr>
                    </a:p>
                  </a:txBody>
                  <a:tcPr marT="45725" marB="45725" marR="91450" marL="91450" anchor="ctr"/>
                </a:tc>
              </a:tr>
              <a:tr h="592575">
                <a:tc>
                  <a:txBody>
                    <a:bodyPr/>
                    <a:lstStyle/>
                    <a:p>
                      <a:pPr indent="0" lvl="0" marL="93663" marR="130810" rtl="0" algn="l">
                        <a:lnSpc>
                          <a:spcPct val="101400"/>
                        </a:lnSpc>
                        <a:spcBef>
                          <a:spcPts val="0"/>
                        </a:spcBef>
                        <a:spcAft>
                          <a:spcPts val="0"/>
                        </a:spcAft>
                        <a:buNone/>
                      </a:pPr>
                      <a:r>
                        <a:rPr b="1" lang="ja-JP" sz="1800" u="none" cap="none" strike="noStrike">
                          <a:solidFill>
                            <a:schemeClr val="dk1"/>
                          </a:solidFill>
                          <a:latin typeface="Arial"/>
                          <a:ea typeface="Arial"/>
                          <a:cs typeface="Arial"/>
                          <a:sym typeface="Arial"/>
                        </a:rPr>
                        <a:t>２</a:t>
                      </a:r>
                      <a:r>
                        <a:rPr b="1" lang="ja-JP" sz="1800" u="none" cap="none" strike="noStrike">
                          <a:latin typeface="Arial"/>
                          <a:ea typeface="Arial"/>
                          <a:cs typeface="Arial"/>
                          <a:sym typeface="Arial"/>
                        </a:rPr>
                        <a:t>C:</a:t>
                      </a:r>
                      <a:r>
                        <a:rPr b="1" lang="ja-JP" sz="1800" u="none" cap="none" strike="noStrike">
                          <a:solidFill>
                            <a:srgbClr val="000000"/>
                          </a:solidFill>
                          <a:latin typeface="Arial"/>
                          <a:ea typeface="Arial"/>
                          <a:cs typeface="Arial"/>
                          <a:sym typeface="Arial"/>
                        </a:rPr>
                        <a:t>個別学習者のチェックリスト（グループ学習)</a:t>
                      </a:r>
                      <a:endParaRPr sz="1800" u="none" cap="none" strike="noStrike">
                        <a:latin typeface="Arial"/>
                        <a:ea typeface="Arial"/>
                        <a:cs typeface="Arial"/>
                        <a:sym typeface="Arial"/>
                      </a:endParaRPr>
                    </a:p>
                  </a:txBody>
                  <a:tcPr marT="45725" marB="45725" marR="91450" marL="91450" anchor="ctr"/>
                </a:tc>
              </a:tr>
              <a:tr h="632625">
                <a:tc>
                  <a:txBody>
                    <a:bodyPr/>
                    <a:lstStyle/>
                    <a:p>
                      <a:pPr indent="0" lvl="0" marL="93663" marR="0" rtl="0" algn="just">
                        <a:lnSpc>
                          <a:spcPct val="100000"/>
                        </a:lnSpc>
                        <a:spcBef>
                          <a:spcPts val="0"/>
                        </a:spcBef>
                        <a:spcAft>
                          <a:spcPts val="0"/>
                        </a:spcAft>
                        <a:buClr>
                          <a:schemeClr val="dk1"/>
                        </a:buClr>
                        <a:buSzPts val="1800"/>
                        <a:buFont typeface="Arial"/>
                        <a:buNone/>
                      </a:pPr>
                      <a:r>
                        <a:rPr b="1" lang="ja-JP" sz="1800" u="none" cap="none" strike="noStrike">
                          <a:solidFill>
                            <a:schemeClr val="dk1"/>
                          </a:solidFill>
                          <a:latin typeface="Arial"/>
                          <a:ea typeface="Arial"/>
                          <a:cs typeface="Arial"/>
                          <a:sym typeface="Arial"/>
                        </a:rPr>
                        <a:t>２</a:t>
                      </a:r>
                      <a:r>
                        <a:rPr b="1" lang="ja-JP" sz="1800" u="none" cap="none" strike="noStrike">
                          <a:latin typeface="Arial"/>
                          <a:ea typeface="Arial"/>
                          <a:cs typeface="Arial"/>
                          <a:sym typeface="Arial"/>
                        </a:rPr>
                        <a:t>D:</a:t>
                      </a:r>
                      <a:r>
                        <a:rPr b="1" lang="ja-JP" sz="1800" u="none" cap="none" strike="noStrike">
                          <a:solidFill>
                            <a:srgbClr val="000000"/>
                          </a:solidFill>
                          <a:latin typeface="Arial"/>
                          <a:ea typeface="Arial"/>
                          <a:cs typeface="Arial"/>
                          <a:sym typeface="Arial"/>
                        </a:rPr>
                        <a:t>グループ評価(グループ学習)</a:t>
                      </a:r>
                      <a:endParaRPr b="0" i="0" sz="1800" u="none" cap="none" strike="noStrike">
                        <a:solidFill>
                          <a:srgbClr val="000000"/>
                        </a:solidFill>
                        <a:latin typeface="Arial"/>
                        <a:ea typeface="Arial"/>
                        <a:cs typeface="Arial"/>
                        <a:sym typeface="Arial"/>
                      </a:endParaRPr>
                    </a:p>
                  </a:txBody>
                  <a:tcPr marT="45725" marB="45725" marR="91450" marL="91450" anchor="ctr"/>
                </a:tc>
              </a:tr>
              <a:tr h="602875">
                <a:tc>
                  <a:txBody>
                    <a:bodyPr/>
                    <a:lstStyle/>
                    <a:p>
                      <a:pPr indent="0" lvl="0" marL="93663" marR="0" rtl="0" algn="just">
                        <a:lnSpc>
                          <a:spcPct val="100000"/>
                        </a:lnSpc>
                        <a:spcBef>
                          <a:spcPts val="0"/>
                        </a:spcBef>
                        <a:spcAft>
                          <a:spcPts val="0"/>
                        </a:spcAft>
                        <a:buClr>
                          <a:schemeClr val="dk1"/>
                        </a:buClr>
                        <a:buSzPts val="1800"/>
                        <a:buFont typeface="Arial"/>
                        <a:buNone/>
                      </a:pPr>
                      <a:r>
                        <a:rPr b="1" lang="ja-JP" sz="1800" u="none" cap="none" strike="noStrike">
                          <a:solidFill>
                            <a:schemeClr val="dk1"/>
                          </a:solidFill>
                          <a:latin typeface="Arial"/>
                          <a:ea typeface="Arial"/>
                          <a:cs typeface="Arial"/>
                          <a:sym typeface="Arial"/>
                        </a:rPr>
                        <a:t>２E:</a:t>
                      </a:r>
                      <a:r>
                        <a:rPr b="1" lang="ja-JP" sz="1800" u="none" cap="none" strike="noStrike">
                          <a:solidFill>
                            <a:srgbClr val="000000"/>
                          </a:solidFill>
                          <a:latin typeface="Arial"/>
                          <a:ea typeface="Arial"/>
                          <a:cs typeface="Arial"/>
                          <a:sym typeface="Arial"/>
                        </a:rPr>
                        <a:t>学級全体の学習参加 (評価基準)</a:t>
                      </a:r>
                      <a:endParaRPr b="0" i="0" sz="1800" u="none" cap="none" strike="noStrike">
                        <a:solidFill>
                          <a:srgbClr val="000000"/>
                        </a:solidFill>
                        <a:latin typeface="Arial"/>
                        <a:ea typeface="Arial"/>
                        <a:cs typeface="Arial"/>
                        <a:sym typeface="Arial"/>
                      </a:endParaRPr>
                    </a:p>
                  </a:txBody>
                  <a:tcPr marT="45725" marB="45725" marR="91450" marL="91450" anchor="ctr"/>
                </a:tc>
              </a:tr>
              <a:tr h="602875">
                <a:tc>
                  <a:txBody>
                    <a:bodyPr/>
                    <a:lstStyle/>
                    <a:p>
                      <a:pPr indent="0" lvl="0" marL="93663" marR="0" rtl="0" algn="l">
                        <a:lnSpc>
                          <a:spcPct val="100000"/>
                        </a:lnSpc>
                        <a:spcBef>
                          <a:spcPts val="0"/>
                        </a:spcBef>
                        <a:spcAft>
                          <a:spcPts val="0"/>
                        </a:spcAft>
                        <a:buClr>
                          <a:schemeClr val="dk1"/>
                        </a:buClr>
                        <a:buSzPts val="1800"/>
                        <a:buFont typeface="Arial"/>
                        <a:buNone/>
                      </a:pPr>
                      <a:r>
                        <a:rPr b="1" lang="ja-JP" sz="1800" u="none" cap="none" strike="noStrike">
                          <a:solidFill>
                            <a:schemeClr val="dk1"/>
                          </a:solidFill>
                          <a:latin typeface="Arial"/>
                          <a:ea typeface="Arial"/>
                          <a:cs typeface="Arial"/>
                          <a:sym typeface="Arial"/>
                        </a:rPr>
                        <a:t>２F:</a:t>
                      </a:r>
                      <a:r>
                        <a:rPr b="1" lang="ja-JP" sz="1800" u="none" cap="none" strike="noStrike">
                          <a:solidFill>
                            <a:srgbClr val="000000"/>
                          </a:solidFill>
                          <a:latin typeface="Arial"/>
                          <a:ea typeface="Arial"/>
                          <a:cs typeface="Arial"/>
                          <a:sym typeface="Arial"/>
                        </a:rPr>
                        <a:t>学習者の参加と対話ルールの評価基準</a:t>
                      </a:r>
                      <a:endParaRPr sz="1800" u="none" cap="none" strike="noStrike">
                        <a:latin typeface="Arial"/>
                        <a:ea typeface="Arial"/>
                        <a:cs typeface="Arial"/>
                        <a:sym typeface="Arial"/>
                      </a:endParaRPr>
                    </a:p>
                  </a:txBody>
                  <a:tcPr marT="45725" marB="45725" marR="91450" marL="91450" anchor="ctr"/>
                </a:tc>
              </a:tr>
              <a:tr h="602875">
                <a:tc>
                  <a:txBody>
                    <a:bodyPr/>
                    <a:lstStyle/>
                    <a:p>
                      <a:pPr indent="0" lvl="0" marL="93663" marR="0" rtl="0" algn="just">
                        <a:lnSpc>
                          <a:spcPct val="100000"/>
                        </a:lnSpc>
                        <a:spcBef>
                          <a:spcPts val="0"/>
                        </a:spcBef>
                        <a:spcAft>
                          <a:spcPts val="0"/>
                        </a:spcAft>
                        <a:buClr>
                          <a:schemeClr val="dk1"/>
                        </a:buClr>
                        <a:buSzPts val="1800"/>
                        <a:buFont typeface="Arial"/>
                        <a:buNone/>
                      </a:pPr>
                      <a:r>
                        <a:rPr b="1" lang="ja-JP" sz="1800" u="none" cap="none" strike="noStrike">
                          <a:solidFill>
                            <a:schemeClr val="dk1"/>
                          </a:solidFill>
                          <a:latin typeface="Arial"/>
                          <a:ea typeface="Arial"/>
                          <a:cs typeface="Arial"/>
                          <a:sym typeface="Arial"/>
                        </a:rPr>
                        <a:t>２G:</a:t>
                      </a:r>
                      <a:r>
                        <a:rPr b="1" lang="ja-JP" sz="1800" u="none" cap="none" strike="noStrike">
                          <a:latin typeface="Arial"/>
                          <a:ea typeface="Arial"/>
                          <a:cs typeface="Arial"/>
                          <a:sym typeface="Arial"/>
                        </a:rPr>
                        <a:t>学習者と教師によるグループ学習の評価：グループ学習の自己評価と観察評価尺度</a:t>
                      </a:r>
                      <a:endParaRPr b="1" sz="1800" u="none" cap="none" strike="noStrike">
                        <a:latin typeface="Arial"/>
                        <a:ea typeface="Arial"/>
                        <a:cs typeface="Arial"/>
                        <a:sym typeface="Arial"/>
                      </a:endParaRPr>
                    </a:p>
                  </a:txBody>
                  <a:tcPr marT="45725" marB="45725" marR="91450" marL="91450" anchor="ctr"/>
                </a:tc>
              </a:tr>
              <a:tr h="602875">
                <a:tc>
                  <a:txBody>
                    <a:bodyPr/>
                    <a:lstStyle/>
                    <a:p>
                      <a:pPr indent="0" lvl="0" marL="85725" marR="0" rtl="0" algn="l">
                        <a:lnSpc>
                          <a:spcPct val="100000"/>
                        </a:lnSpc>
                        <a:spcBef>
                          <a:spcPts val="0"/>
                        </a:spcBef>
                        <a:spcAft>
                          <a:spcPts val="0"/>
                        </a:spcAft>
                        <a:buClr>
                          <a:schemeClr val="dk1"/>
                        </a:buClr>
                        <a:buSzPts val="1800"/>
                        <a:buFont typeface="Arial"/>
                        <a:buNone/>
                      </a:pPr>
                      <a:r>
                        <a:rPr b="1" lang="ja-JP" sz="1800" u="none" cap="none" strike="noStrike">
                          <a:solidFill>
                            <a:schemeClr val="dk1"/>
                          </a:solidFill>
                          <a:latin typeface="Arial"/>
                          <a:ea typeface="Arial"/>
                          <a:cs typeface="Arial"/>
                          <a:sym typeface="Arial"/>
                        </a:rPr>
                        <a:t>２H:学習者と教師のための</a:t>
                      </a:r>
                      <a:r>
                        <a:rPr b="1" lang="ja-JP" sz="1800" u="none" cap="none" strike="noStrike">
                          <a:solidFill>
                            <a:srgbClr val="000000"/>
                          </a:solidFill>
                          <a:latin typeface="Arial"/>
                          <a:ea typeface="Arial"/>
                          <a:cs typeface="Arial"/>
                          <a:sym typeface="Arial"/>
                        </a:rPr>
                        <a:t>対話教授法の質問紙</a:t>
                      </a:r>
                      <a:endParaRPr sz="1800" u="none" cap="none" strike="noStrike">
                        <a:latin typeface="Arial"/>
                        <a:ea typeface="Arial"/>
                        <a:cs typeface="Arial"/>
                        <a:sym typeface="Arial"/>
                      </a:endParaRPr>
                    </a:p>
                  </a:txBody>
                  <a:tcPr marT="45725" marB="45725" marR="91450" marL="91450" anchor="ct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8" name="Shape 208"/>
        <p:cNvGrpSpPr/>
        <p:nvPr/>
      </p:nvGrpSpPr>
      <p:grpSpPr>
        <a:xfrm>
          <a:off x="0" y="0"/>
          <a:ext cx="0" cy="0"/>
          <a:chOff x="0" y="0"/>
          <a:chExt cx="0" cy="0"/>
        </a:xfrm>
      </p:grpSpPr>
      <p:sp>
        <p:nvSpPr>
          <p:cNvPr id="209" name="Google Shape;209;p35"/>
          <p:cNvSpPr txBox="1"/>
          <p:nvPr/>
        </p:nvSpPr>
        <p:spPr>
          <a:xfrm>
            <a:off x="1081063" y="877760"/>
            <a:ext cx="4388604" cy="359073"/>
          </a:xfrm>
          <a:prstGeom prst="rect">
            <a:avLst/>
          </a:prstGeom>
          <a:noFill/>
          <a:ln>
            <a:noFill/>
          </a:ln>
        </p:spPr>
        <p:txBody>
          <a:bodyPr anchorCtr="0" anchor="t" bIns="0" lIns="0" spcFirstLastPara="1" rIns="0" wrap="square" tIns="0">
            <a:spAutoFit/>
          </a:bodyPr>
          <a:lstStyle/>
          <a:p>
            <a:pPr indent="0" lvl="0" marL="0" rtl="0" algn="l">
              <a:lnSpc>
                <a:spcPct val="115291"/>
              </a:lnSpc>
              <a:spcBef>
                <a:spcPts val="0"/>
              </a:spcBef>
              <a:spcAft>
                <a:spcPts val="0"/>
              </a:spcAft>
              <a:buNone/>
            </a:pPr>
            <a:r>
              <a:rPr b="1" lang="ja-JP" sz="2400">
                <a:solidFill>
                  <a:srgbClr val="800000"/>
                </a:solidFill>
                <a:latin typeface="Arial"/>
                <a:ea typeface="Arial"/>
                <a:cs typeface="Arial"/>
                <a:sym typeface="Arial"/>
              </a:rPr>
              <a:t>Part D: 教師のための自己診断</a:t>
            </a:r>
            <a:endParaRPr sz="2400">
              <a:latin typeface="Arial"/>
              <a:ea typeface="Arial"/>
              <a:cs typeface="Arial"/>
              <a:sym typeface="Arial"/>
            </a:endParaRPr>
          </a:p>
        </p:txBody>
      </p:sp>
      <p:graphicFrame>
        <p:nvGraphicFramePr>
          <p:cNvPr id="210" name="Google Shape;210;p35"/>
          <p:cNvGraphicFramePr/>
          <p:nvPr/>
        </p:nvGraphicFramePr>
        <p:xfrm>
          <a:off x="706001" y="2386926"/>
          <a:ext cx="3000000" cy="3000000"/>
        </p:xfrm>
        <a:graphic>
          <a:graphicData uri="http://schemas.openxmlformats.org/drawingml/2006/table">
            <a:tbl>
              <a:tblPr>
                <a:noFill/>
                <a:tableStyleId>{8217F45E-1BD5-4D10-9B2A-2295BC520F5E}</a:tableStyleId>
              </a:tblPr>
              <a:tblGrid>
                <a:gridCol w="6886025"/>
                <a:gridCol w="732875"/>
                <a:gridCol w="4511850"/>
                <a:gridCol w="851125"/>
              </a:tblGrid>
              <a:tr h="959725">
                <a:tc gridSpan="4">
                  <a:txBody>
                    <a:bodyPr/>
                    <a:lstStyle/>
                    <a:p>
                      <a:pPr indent="0" lvl="0" marL="0" marR="0" rtl="0" algn="l">
                        <a:spcBef>
                          <a:spcPts val="0"/>
                        </a:spcBef>
                        <a:spcAft>
                          <a:spcPts val="0"/>
                        </a:spcAft>
                        <a:buNone/>
                      </a:pPr>
                      <a:r>
                        <a:rPr b="0" i="0" lang="ja-JP" sz="1600" u="none" cap="none" strike="noStrike">
                          <a:latin typeface="Arial"/>
                          <a:ea typeface="Arial"/>
                          <a:cs typeface="Arial"/>
                          <a:sym typeface="Arial"/>
                        </a:rPr>
                        <a:t> </a:t>
                      </a:r>
                      <a:r>
                        <a:rPr b="1" i="0" lang="ja-JP" sz="1600" u="none" cap="none" strike="noStrike">
                          <a:solidFill>
                            <a:srgbClr val="000000"/>
                          </a:solidFill>
                          <a:latin typeface="Arial"/>
                          <a:ea typeface="Arial"/>
                          <a:cs typeface="Arial"/>
                          <a:sym typeface="Arial"/>
                        </a:rPr>
                        <a:t>自己診断: 教える場面や学ぶ場面における対話の発展を助けるために、</a:t>
                      </a:r>
                      <a:endParaRPr b="1" i="0" sz="1600" u="none" cap="none" strike="noStrike">
                        <a:solidFill>
                          <a:srgbClr val="000000"/>
                        </a:solidFill>
                        <a:latin typeface="Arial"/>
                        <a:ea typeface="Arial"/>
                        <a:cs typeface="Arial"/>
                        <a:sym typeface="Arial"/>
                      </a:endParaRPr>
                    </a:p>
                    <a:p>
                      <a:pPr indent="0" lvl="0" marL="0" marR="0" rtl="0" algn="l">
                        <a:spcBef>
                          <a:spcPts val="0"/>
                        </a:spcBef>
                        <a:spcAft>
                          <a:spcPts val="0"/>
                        </a:spcAft>
                        <a:buNone/>
                      </a:pPr>
                      <a:r>
                        <a:rPr b="1" i="0" lang="ja-JP" sz="1600" u="none" cap="none" strike="noStrike">
                          <a:solidFill>
                            <a:srgbClr val="000000"/>
                          </a:solidFill>
                          <a:latin typeface="Arial"/>
                          <a:ea typeface="Arial"/>
                          <a:cs typeface="Arial"/>
                          <a:sym typeface="Arial"/>
                        </a:rPr>
                        <a:t>あなたが学んだり教えたりする場面を振り返り、以下の文章について、</a:t>
                      </a:r>
                      <a:endParaRPr b="1" i="0" sz="1600" u="none" cap="none" strike="noStrike">
                        <a:solidFill>
                          <a:srgbClr val="000000"/>
                        </a:solidFill>
                        <a:latin typeface="Arial"/>
                        <a:ea typeface="Arial"/>
                        <a:cs typeface="Arial"/>
                        <a:sym typeface="Arial"/>
                      </a:endParaRPr>
                    </a:p>
                    <a:p>
                      <a:pPr indent="0" lvl="0" marL="0" marR="0" rtl="0" algn="l">
                        <a:spcBef>
                          <a:spcPts val="0"/>
                        </a:spcBef>
                        <a:spcAft>
                          <a:spcPts val="0"/>
                        </a:spcAft>
                        <a:buNone/>
                      </a:pPr>
                      <a:r>
                        <a:rPr b="1" i="0" lang="ja-JP" sz="1600" u="none" cap="none" strike="noStrike">
                          <a:solidFill>
                            <a:srgbClr val="000000"/>
                          </a:solidFill>
                          <a:latin typeface="Arial"/>
                          <a:ea typeface="Arial"/>
                          <a:cs typeface="Arial"/>
                          <a:sym typeface="Arial"/>
                        </a:rPr>
                        <a:t>私は、、、、、、、、することが、（1）ほとんどない×、 (2） 時々ある△、 (3）通常ある〇　　　のいずれかの指標をつかって回答してください。</a:t>
                      </a:r>
                      <a:endParaRPr b="0" i="0" sz="1600" u="none" cap="none" strike="noStrike">
                        <a:latin typeface="Arial"/>
                        <a:ea typeface="Arial"/>
                        <a:cs typeface="Arial"/>
                        <a:sym typeface="Arial"/>
                      </a:endParaRPr>
                    </a:p>
                  </a:txBody>
                  <a:tcPr marT="44525" marB="44525" marR="89075" marL="890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hMerge="1"/>
                <a:tc hMerge="1"/>
                <a:tc hMerge="1"/>
              </a:tr>
              <a:tr h="677775">
                <a:tc>
                  <a:txBody>
                    <a:bodyPr/>
                    <a:lstStyle/>
                    <a:p>
                      <a:pPr indent="0" lvl="0" marL="91440" marR="0" rtl="0" algn="l">
                        <a:spcBef>
                          <a:spcPts val="0"/>
                        </a:spcBef>
                        <a:spcAft>
                          <a:spcPts val="0"/>
                        </a:spcAft>
                        <a:buNone/>
                      </a:pPr>
                      <a:r>
                        <a:rPr b="1" i="0" lang="ja-JP" sz="1600" u="none" cap="none" strike="noStrike">
                          <a:solidFill>
                            <a:srgbClr val="000000"/>
                          </a:solidFill>
                          <a:latin typeface="Arial"/>
                          <a:ea typeface="Arial"/>
                          <a:cs typeface="Arial"/>
                          <a:sym typeface="Arial"/>
                        </a:rPr>
                        <a:t>私が教えるという場面においては、私は～する</a:t>
                      </a:r>
                      <a:endParaRPr b="0" i="0" sz="1600" u="none" cap="none" strike="noStrike">
                        <a:latin typeface="Arial"/>
                        <a:ea typeface="Arial"/>
                        <a:cs typeface="Arial"/>
                        <a:sym typeface="Arial"/>
                      </a:endParaRPr>
                    </a:p>
                  </a:txBody>
                  <a:tcPr marT="92775" marB="92775" marR="64950" marL="649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91440" marR="0" rtl="0" algn="l">
                        <a:spcBef>
                          <a:spcPts val="0"/>
                        </a:spcBef>
                        <a:spcAft>
                          <a:spcPts val="0"/>
                        </a:spcAft>
                        <a:buNone/>
                      </a:pPr>
                      <a:r>
                        <a:rPr b="0" i="0" lang="ja-JP" sz="1500" u="none" cap="none" strike="noStrike">
                          <a:latin typeface="Arial"/>
                          <a:ea typeface="Arial"/>
                          <a:cs typeface="Arial"/>
                          <a:sym typeface="Arial"/>
                        </a:rPr>
                        <a:t>自己診断</a:t>
                      </a:r>
                      <a:endParaRPr b="0" i="0" sz="1500" u="none" cap="none" strike="noStrike">
                        <a:latin typeface="Arial"/>
                        <a:ea typeface="Arial"/>
                        <a:cs typeface="Arial"/>
                        <a:sym typeface="Arial"/>
                      </a:endParaRPr>
                    </a:p>
                  </a:txBody>
                  <a:tcPr marT="92775" marB="92775" marR="64950" marL="649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1" i="0" lang="ja-JP" sz="1600" u="none" cap="none" strike="noStrike">
                          <a:solidFill>
                            <a:srgbClr val="000000"/>
                          </a:solidFill>
                          <a:latin typeface="Arial"/>
                          <a:ea typeface="Arial"/>
                          <a:cs typeface="Arial"/>
                          <a:sym typeface="Arial"/>
                        </a:rPr>
                        <a:t>私たちの状況／教室で、学習者と私は...する</a:t>
                      </a:r>
                      <a:endParaRPr b="0" i="0" sz="1600" u="none" cap="none" strike="noStrike">
                        <a:latin typeface="Arial"/>
                        <a:ea typeface="Arial"/>
                        <a:cs typeface="Arial"/>
                        <a:sym typeface="Arial"/>
                      </a:endParaRPr>
                    </a:p>
                  </a:txBody>
                  <a:tcPr marT="92775" marB="92775" marR="64950" marL="649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91440" marR="0" rtl="0" algn="l">
                        <a:spcBef>
                          <a:spcPts val="0"/>
                        </a:spcBef>
                        <a:spcAft>
                          <a:spcPts val="0"/>
                        </a:spcAft>
                        <a:buNone/>
                      </a:pPr>
                      <a:r>
                        <a:rPr b="0" i="0" lang="ja-JP" sz="1600" u="none" cap="none" strike="noStrike">
                          <a:latin typeface="Arial"/>
                          <a:ea typeface="Arial"/>
                          <a:cs typeface="Arial"/>
                          <a:sym typeface="Arial"/>
                        </a:rPr>
                        <a:t>自己診断</a:t>
                      </a:r>
                      <a:endParaRPr b="0" i="0" sz="1600" u="none" cap="none" strike="noStrike">
                        <a:latin typeface="Arial"/>
                        <a:ea typeface="Arial"/>
                        <a:cs typeface="Arial"/>
                        <a:sym typeface="Arial"/>
                      </a:endParaRPr>
                    </a:p>
                  </a:txBody>
                  <a:tcPr marT="92775" marB="92775" marR="64950" marL="649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5206100">
                <a:tc>
                  <a:txBody>
                    <a:bodyPr/>
                    <a:lstStyle/>
                    <a:p>
                      <a:pPr indent="-274319" lvl="0" marL="384048" marR="0" rtl="0" algn="l">
                        <a:spcBef>
                          <a:spcPts val="0"/>
                        </a:spcBef>
                        <a:spcAft>
                          <a:spcPts val="0"/>
                        </a:spcAft>
                        <a:buNone/>
                      </a:pPr>
                      <a:r>
                        <a:rPr b="0" i="0" lang="ja-JP" sz="1600" u="none" cap="none" strike="noStrike">
                          <a:solidFill>
                            <a:srgbClr val="000000"/>
                          </a:solidFill>
                          <a:latin typeface="Arial"/>
                          <a:ea typeface="Arial"/>
                          <a:cs typeface="Arial"/>
                          <a:sym typeface="Arial"/>
                        </a:rPr>
                        <a:t>●  学習者の対話を大切にし、グループやクラス全体でそれが行われるように計画する</a:t>
                      </a:r>
                      <a:endParaRPr b="0" i="0" sz="1600" u="none" cap="none" strike="noStrike">
                        <a:solidFill>
                          <a:srgbClr val="000000"/>
                        </a:solidFill>
                        <a:latin typeface="Arial"/>
                        <a:ea typeface="Arial"/>
                        <a:cs typeface="Arial"/>
                        <a:sym typeface="Arial"/>
                      </a:endParaRPr>
                    </a:p>
                    <a:p>
                      <a:pPr indent="-274319" lvl="0" marL="384048" marR="0" rtl="0" algn="l">
                        <a:spcBef>
                          <a:spcPts val="400"/>
                        </a:spcBef>
                        <a:spcAft>
                          <a:spcPts val="0"/>
                        </a:spcAft>
                        <a:buNone/>
                      </a:pPr>
                      <a:r>
                        <a:rPr b="0" i="0" lang="ja-JP" sz="1600" u="none" cap="none" strike="noStrike">
                          <a:solidFill>
                            <a:srgbClr val="000000"/>
                          </a:solidFill>
                          <a:latin typeface="Arial"/>
                          <a:ea typeface="Arial"/>
                          <a:cs typeface="Arial"/>
                          <a:sym typeface="Arial"/>
                        </a:rPr>
                        <a:t>●   私自身も含め、全員がクラスでの対話に参加できるようにする</a:t>
                      </a:r>
                      <a:endParaRPr b="0" i="0" sz="1600" u="none" cap="none" strike="noStrike">
                        <a:solidFill>
                          <a:srgbClr val="000000"/>
                        </a:solidFill>
                        <a:latin typeface="Arial"/>
                        <a:ea typeface="Arial"/>
                        <a:cs typeface="Arial"/>
                        <a:sym typeface="Arial"/>
                      </a:endParaRPr>
                    </a:p>
                    <a:p>
                      <a:pPr indent="-274319" lvl="0" marL="384048" marR="0" rtl="0" algn="l">
                        <a:spcBef>
                          <a:spcPts val="400"/>
                        </a:spcBef>
                        <a:spcAft>
                          <a:spcPts val="0"/>
                        </a:spcAft>
                        <a:buNone/>
                      </a:pPr>
                      <a:r>
                        <a:rPr b="0" i="0" lang="ja-JP" sz="1600" u="none" cap="none" strike="noStrike">
                          <a:solidFill>
                            <a:srgbClr val="000000"/>
                          </a:solidFill>
                          <a:latin typeface="Arial"/>
                          <a:ea typeface="Arial"/>
                          <a:cs typeface="Arial"/>
                          <a:sym typeface="Arial"/>
                        </a:rPr>
                        <a:t>●  対話を拡がるように、学習者の個々のニーズや興味を考慮する</a:t>
                      </a:r>
                      <a:endParaRPr b="0" i="0" sz="1600" u="none" cap="none" strike="noStrike">
                        <a:latin typeface="Arial"/>
                        <a:ea typeface="Arial"/>
                        <a:cs typeface="Arial"/>
                        <a:sym typeface="Arial"/>
                      </a:endParaRPr>
                    </a:p>
                    <a:p>
                      <a:pPr indent="-274319" lvl="0" marL="384048" marR="0" rtl="0" algn="l">
                        <a:spcBef>
                          <a:spcPts val="400"/>
                        </a:spcBef>
                        <a:spcAft>
                          <a:spcPts val="0"/>
                        </a:spcAft>
                        <a:buNone/>
                      </a:pPr>
                      <a:r>
                        <a:rPr b="0" i="0" lang="ja-JP" sz="1600" u="none" cap="none" strike="noStrike">
                          <a:solidFill>
                            <a:srgbClr val="000000"/>
                          </a:solidFill>
                          <a:latin typeface="Arial"/>
                          <a:ea typeface="Arial"/>
                          <a:cs typeface="Arial"/>
                          <a:sym typeface="Arial"/>
                        </a:rPr>
                        <a:t>●  学習者が（個人としても仲間としても）自分の学習に責任を持つように促す</a:t>
                      </a:r>
                      <a:endParaRPr b="0" i="0" sz="1600" u="none" cap="none" strike="noStrike">
                        <a:solidFill>
                          <a:srgbClr val="000000"/>
                        </a:solidFill>
                        <a:latin typeface="Arial"/>
                        <a:ea typeface="Arial"/>
                        <a:cs typeface="Arial"/>
                        <a:sym typeface="Arial"/>
                      </a:endParaRPr>
                    </a:p>
                    <a:p>
                      <a:pPr indent="-274319" lvl="0" marL="384048" marR="0" rtl="0" algn="l">
                        <a:spcBef>
                          <a:spcPts val="400"/>
                        </a:spcBef>
                        <a:spcAft>
                          <a:spcPts val="0"/>
                        </a:spcAft>
                        <a:buNone/>
                      </a:pPr>
                      <a:r>
                        <a:rPr b="0" i="0" lang="ja-JP" sz="1600" u="none" cap="none" strike="noStrike">
                          <a:solidFill>
                            <a:srgbClr val="000000"/>
                          </a:solidFill>
                          <a:latin typeface="Arial"/>
                          <a:ea typeface="Arial"/>
                          <a:cs typeface="Arial"/>
                          <a:sym typeface="Arial"/>
                        </a:rPr>
                        <a:t>●　学習者が自分や他の人の考えを詳しく説明し、それを基にするように促す</a:t>
                      </a:r>
                      <a:endParaRPr b="0" i="0" sz="1600" u="none" cap="none" strike="noStrike">
                        <a:latin typeface="Arial"/>
                        <a:ea typeface="Arial"/>
                        <a:cs typeface="Arial"/>
                        <a:sym typeface="Arial"/>
                      </a:endParaRPr>
                    </a:p>
                    <a:p>
                      <a:pPr indent="-274319" lvl="0" marL="384048" marR="0" rtl="0" algn="l">
                        <a:spcBef>
                          <a:spcPts val="400"/>
                        </a:spcBef>
                        <a:spcAft>
                          <a:spcPts val="0"/>
                        </a:spcAft>
                        <a:buNone/>
                      </a:pPr>
                      <a:r>
                        <a:rPr b="0" i="0" lang="ja-JP" sz="1600" u="none" cap="none" strike="noStrike">
                          <a:solidFill>
                            <a:srgbClr val="000000"/>
                          </a:solidFill>
                          <a:latin typeface="Arial"/>
                          <a:ea typeface="Arial"/>
                          <a:cs typeface="Arial"/>
                          <a:sym typeface="Arial"/>
                        </a:rPr>
                        <a:t>●  学習者が自分の考えや意見に理由をつけるように促す</a:t>
                      </a:r>
                      <a:endParaRPr b="0" i="0" sz="1600" u="none" cap="none" strike="noStrike">
                        <a:latin typeface="Arial"/>
                        <a:ea typeface="Arial"/>
                        <a:cs typeface="Arial"/>
                        <a:sym typeface="Arial"/>
                      </a:endParaRPr>
                    </a:p>
                    <a:p>
                      <a:pPr indent="-274319" lvl="0" marL="384048" marR="0" rtl="0" algn="l">
                        <a:spcBef>
                          <a:spcPts val="400"/>
                        </a:spcBef>
                        <a:spcAft>
                          <a:spcPts val="0"/>
                        </a:spcAft>
                        <a:buNone/>
                      </a:pPr>
                      <a:r>
                        <a:rPr b="0" i="0" lang="ja-JP" sz="1600" u="none" cap="none" strike="noStrike">
                          <a:solidFill>
                            <a:srgbClr val="000000"/>
                          </a:solidFill>
                          <a:latin typeface="Arial"/>
                          <a:ea typeface="Arial"/>
                          <a:cs typeface="Arial"/>
                          <a:sym typeface="Arial"/>
                        </a:rPr>
                        <a:t>●  学習者が自分のアイデアについて質問し合うように促す</a:t>
                      </a:r>
                      <a:endParaRPr b="0" i="0" sz="1600" u="none" cap="none" strike="noStrike">
                        <a:solidFill>
                          <a:srgbClr val="000000"/>
                        </a:solidFill>
                        <a:latin typeface="Arial"/>
                        <a:ea typeface="Arial"/>
                        <a:cs typeface="Arial"/>
                        <a:sym typeface="Arial"/>
                      </a:endParaRPr>
                    </a:p>
                    <a:p>
                      <a:pPr indent="-274319" lvl="0" marL="384048" marR="0" rtl="0" algn="l">
                        <a:spcBef>
                          <a:spcPts val="400"/>
                        </a:spcBef>
                        <a:spcAft>
                          <a:spcPts val="0"/>
                        </a:spcAft>
                        <a:buNone/>
                      </a:pPr>
                      <a:r>
                        <a:rPr b="0" i="0" lang="ja-JP" sz="1600" u="none" cap="none" strike="noStrike">
                          <a:solidFill>
                            <a:srgbClr val="000000"/>
                          </a:solidFill>
                          <a:latin typeface="Arial"/>
                          <a:ea typeface="Arial"/>
                          <a:cs typeface="Arial"/>
                          <a:sym typeface="Arial"/>
                        </a:rPr>
                        <a:t>●  学習者が自分の考え、意見、感情を共有できるように、さまざまな方法で支援する</a:t>
                      </a:r>
                      <a:endParaRPr b="0" i="0" sz="1600" u="none" cap="none" strike="noStrike">
                        <a:latin typeface="Arial"/>
                        <a:ea typeface="Arial"/>
                        <a:cs typeface="Arial"/>
                        <a:sym typeface="Arial"/>
                      </a:endParaRPr>
                    </a:p>
                    <a:p>
                      <a:pPr indent="-274319" lvl="0" marL="384048" marR="0" rtl="0" algn="l">
                        <a:spcBef>
                          <a:spcPts val="400"/>
                        </a:spcBef>
                        <a:spcAft>
                          <a:spcPts val="0"/>
                        </a:spcAft>
                        <a:buNone/>
                      </a:pPr>
                      <a:r>
                        <a:rPr b="0" i="0" lang="ja-JP" sz="1600" u="none" cap="none" strike="noStrike">
                          <a:solidFill>
                            <a:srgbClr val="000000"/>
                          </a:solidFill>
                          <a:latin typeface="Arial"/>
                          <a:ea typeface="Arial"/>
                          <a:cs typeface="Arial"/>
                          <a:sym typeface="Arial"/>
                        </a:rPr>
                        <a:t>●  私自身の教科の知識や解釈を使って対話が促進されるように、学習者の発言を積み上げる</a:t>
                      </a:r>
                      <a:endParaRPr b="0" i="0" sz="1600" u="none" cap="none" strike="noStrike">
                        <a:latin typeface="Arial"/>
                        <a:ea typeface="Arial"/>
                        <a:cs typeface="Arial"/>
                        <a:sym typeface="Arial"/>
                      </a:endParaRPr>
                    </a:p>
                    <a:p>
                      <a:pPr indent="-274319" lvl="0" marL="384048" marR="0" rtl="0" algn="l">
                        <a:spcBef>
                          <a:spcPts val="400"/>
                        </a:spcBef>
                        <a:spcAft>
                          <a:spcPts val="0"/>
                        </a:spcAft>
                        <a:buNone/>
                      </a:pPr>
                      <a:r>
                        <a:rPr b="0" i="0" lang="ja-JP" sz="1600" u="none" cap="none" strike="noStrike">
                          <a:solidFill>
                            <a:srgbClr val="000000"/>
                          </a:solidFill>
                          <a:latin typeface="Arial"/>
                          <a:ea typeface="Arial"/>
                          <a:cs typeface="Arial"/>
                          <a:sym typeface="Arial"/>
                        </a:rPr>
                        <a:t>●  挑戦しながらも、新しい対話教授法のアプローチを試す </a:t>
                      </a:r>
                      <a:endParaRPr/>
                    </a:p>
                    <a:p>
                      <a:pPr indent="-274319" lvl="0" marL="384048" marR="0" rtl="0" algn="l">
                        <a:spcBef>
                          <a:spcPts val="400"/>
                        </a:spcBef>
                        <a:spcAft>
                          <a:spcPts val="0"/>
                        </a:spcAft>
                        <a:buNone/>
                      </a:pPr>
                      <a:r>
                        <a:rPr b="0" i="0" lang="ja-JP" sz="1600" u="none" cap="none" strike="noStrike">
                          <a:solidFill>
                            <a:srgbClr val="000000"/>
                          </a:solidFill>
                          <a:latin typeface="Arial"/>
                          <a:ea typeface="Arial"/>
                          <a:cs typeface="Arial"/>
                          <a:sym typeface="Arial"/>
                        </a:rPr>
                        <a:t>●  学習者の話に耳を傾け、フィードバックし、建設的な方法で応答する</a:t>
                      </a:r>
                      <a:endParaRPr b="0" i="0" sz="1600" u="none" cap="none" strike="noStrike">
                        <a:latin typeface="Arial"/>
                        <a:ea typeface="Arial"/>
                        <a:cs typeface="Arial"/>
                        <a:sym typeface="Arial"/>
                      </a:endParaRPr>
                    </a:p>
                  </a:txBody>
                  <a:tcPr marT="92775" marB="92775" marR="64950" marL="649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t/>
                      </a:r>
                      <a:endParaRPr b="0" i="0" sz="1600" u="none" cap="none" strike="noStrike">
                        <a:latin typeface="Arial"/>
                        <a:ea typeface="Arial"/>
                        <a:cs typeface="Arial"/>
                        <a:sym typeface="Arial"/>
                      </a:endParaRPr>
                    </a:p>
                  </a:txBody>
                  <a:tcPr marT="92775" marB="92775" marR="64950" marL="649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228600" lvl="0" marL="347472" marR="0" rtl="0" algn="l">
                        <a:spcBef>
                          <a:spcPts val="0"/>
                        </a:spcBef>
                        <a:spcAft>
                          <a:spcPts val="0"/>
                        </a:spcAft>
                        <a:buNone/>
                      </a:pPr>
                      <a:r>
                        <a:rPr b="0" i="0" lang="ja-JP" sz="1600" u="none" cap="none" strike="noStrike">
                          <a:solidFill>
                            <a:srgbClr val="000000"/>
                          </a:solidFill>
                          <a:latin typeface="Arial"/>
                          <a:ea typeface="Arial"/>
                          <a:cs typeface="Arial"/>
                          <a:sym typeface="Arial"/>
                        </a:rPr>
                        <a:t>●  包括的な会話を生み出す</a:t>
                      </a:r>
                      <a:endParaRPr b="0" i="0" sz="1600" u="none" cap="none" strike="noStrike">
                        <a:latin typeface="Arial"/>
                        <a:ea typeface="Arial"/>
                        <a:cs typeface="Arial"/>
                        <a:sym typeface="Arial"/>
                      </a:endParaRPr>
                    </a:p>
                    <a:p>
                      <a:pPr indent="-228600" lvl="0" marL="347472" marR="0" rtl="0" algn="l">
                        <a:spcBef>
                          <a:spcPts val="400"/>
                        </a:spcBef>
                        <a:spcAft>
                          <a:spcPts val="0"/>
                        </a:spcAft>
                        <a:buNone/>
                      </a:pPr>
                      <a:r>
                        <a:rPr b="0" i="0" lang="ja-JP" sz="1600" u="none" cap="none" strike="noStrike">
                          <a:solidFill>
                            <a:srgbClr val="000000"/>
                          </a:solidFill>
                          <a:latin typeface="Arial"/>
                          <a:ea typeface="Arial"/>
                          <a:cs typeface="Arial"/>
                          <a:sym typeface="Arial"/>
                        </a:rPr>
                        <a:t>●  互いを信頼、耳を傾ける</a:t>
                      </a:r>
                      <a:endParaRPr b="0" i="0" sz="1600" u="none" cap="none" strike="noStrike">
                        <a:latin typeface="Arial"/>
                        <a:ea typeface="Arial"/>
                        <a:cs typeface="Arial"/>
                        <a:sym typeface="Arial"/>
                      </a:endParaRPr>
                    </a:p>
                    <a:p>
                      <a:pPr indent="-228600" lvl="0" marL="347472" marR="0" rtl="0" algn="l">
                        <a:spcBef>
                          <a:spcPts val="400"/>
                        </a:spcBef>
                        <a:spcAft>
                          <a:spcPts val="0"/>
                        </a:spcAft>
                        <a:buNone/>
                      </a:pPr>
                      <a:r>
                        <a:rPr b="0" i="0" lang="ja-JP" sz="1600" u="none" cap="none" strike="noStrike">
                          <a:solidFill>
                            <a:srgbClr val="000000"/>
                          </a:solidFill>
                          <a:latin typeface="Arial"/>
                          <a:ea typeface="Arial"/>
                          <a:cs typeface="Arial"/>
                          <a:sym typeface="Arial"/>
                        </a:rPr>
                        <a:t>●  さまざまな意見を述べる</a:t>
                      </a:r>
                      <a:endParaRPr b="0" i="0" sz="1600" u="none" cap="none" strike="noStrike">
                        <a:latin typeface="Arial"/>
                        <a:ea typeface="Arial"/>
                        <a:cs typeface="Arial"/>
                        <a:sym typeface="Arial"/>
                      </a:endParaRPr>
                    </a:p>
                    <a:p>
                      <a:pPr indent="-228600" lvl="0" marL="347472" marR="0" rtl="0" algn="l">
                        <a:spcBef>
                          <a:spcPts val="400"/>
                        </a:spcBef>
                        <a:spcAft>
                          <a:spcPts val="0"/>
                        </a:spcAft>
                        <a:buNone/>
                      </a:pPr>
                      <a:r>
                        <a:rPr b="0" i="0" lang="ja-JP" sz="1600" u="none" cap="none" strike="noStrike">
                          <a:solidFill>
                            <a:srgbClr val="000000"/>
                          </a:solidFill>
                          <a:latin typeface="Arial"/>
                          <a:ea typeface="Arial"/>
                          <a:cs typeface="Arial"/>
                          <a:sym typeface="Arial"/>
                        </a:rPr>
                        <a:t>●  敬意を持って異論を述べる</a:t>
                      </a:r>
                      <a:endParaRPr b="0" i="0" sz="1600" u="none" cap="none" strike="noStrike">
                        <a:latin typeface="Arial"/>
                        <a:ea typeface="Arial"/>
                        <a:cs typeface="Arial"/>
                        <a:sym typeface="Arial"/>
                      </a:endParaRPr>
                    </a:p>
                    <a:p>
                      <a:pPr indent="-228600" lvl="0" marL="347472" marR="0" rtl="0" algn="l">
                        <a:spcBef>
                          <a:spcPts val="400"/>
                        </a:spcBef>
                        <a:spcAft>
                          <a:spcPts val="0"/>
                        </a:spcAft>
                        <a:buNone/>
                      </a:pPr>
                      <a:r>
                        <a:rPr b="0" i="0" lang="ja-JP" sz="1600" u="none" cap="none" strike="noStrike">
                          <a:solidFill>
                            <a:srgbClr val="000000"/>
                          </a:solidFill>
                          <a:latin typeface="Arial"/>
                          <a:ea typeface="Arial"/>
                          <a:cs typeface="Arial"/>
                          <a:sym typeface="Arial"/>
                        </a:rPr>
                        <a:t>●  理由を明確に説明する</a:t>
                      </a:r>
                      <a:endParaRPr b="0" i="0" sz="1600" u="none" cap="none" strike="noStrike">
                        <a:solidFill>
                          <a:srgbClr val="000000"/>
                        </a:solidFill>
                        <a:latin typeface="Arial"/>
                        <a:ea typeface="Arial"/>
                        <a:cs typeface="Arial"/>
                        <a:sym typeface="Arial"/>
                      </a:endParaRPr>
                    </a:p>
                    <a:p>
                      <a:pPr indent="-228600" lvl="0" marL="347472" marR="0" rtl="0" algn="l">
                        <a:spcBef>
                          <a:spcPts val="400"/>
                        </a:spcBef>
                        <a:spcAft>
                          <a:spcPts val="0"/>
                        </a:spcAft>
                        <a:buNone/>
                      </a:pPr>
                      <a:r>
                        <a:rPr b="0" i="0" lang="ja-JP" sz="1600" u="none" cap="none" strike="noStrike">
                          <a:solidFill>
                            <a:srgbClr val="000000"/>
                          </a:solidFill>
                          <a:latin typeface="Arial"/>
                          <a:ea typeface="Arial"/>
                          <a:cs typeface="Arial"/>
                          <a:sym typeface="Arial"/>
                        </a:rPr>
                        <a:t>●  時には考えを変える勇気を持つ</a:t>
                      </a:r>
                      <a:endParaRPr b="0" i="0" sz="1600" u="none" cap="none" strike="noStrike">
                        <a:latin typeface="Arial"/>
                        <a:ea typeface="Arial"/>
                        <a:cs typeface="Arial"/>
                        <a:sym typeface="Arial"/>
                      </a:endParaRPr>
                    </a:p>
                    <a:p>
                      <a:pPr indent="-228600" lvl="0" marL="347472" marR="0" rtl="0" algn="l">
                        <a:spcBef>
                          <a:spcPts val="400"/>
                        </a:spcBef>
                        <a:spcAft>
                          <a:spcPts val="0"/>
                        </a:spcAft>
                        <a:buNone/>
                      </a:pPr>
                      <a:r>
                        <a:rPr b="0" i="0" lang="ja-JP" sz="1600" u="none" cap="none" strike="noStrike">
                          <a:solidFill>
                            <a:srgbClr val="000000"/>
                          </a:solidFill>
                          <a:latin typeface="Arial"/>
                          <a:ea typeface="Arial"/>
                          <a:cs typeface="Arial"/>
                          <a:sym typeface="Arial"/>
                        </a:rPr>
                        <a:t>●  時には意見を同意させる</a:t>
                      </a:r>
                      <a:endParaRPr b="0" i="0" sz="1600" u="none" cap="none" strike="noStrike">
                        <a:latin typeface="Arial"/>
                        <a:ea typeface="Arial"/>
                        <a:cs typeface="Arial"/>
                        <a:sym typeface="Arial"/>
                      </a:endParaRPr>
                    </a:p>
                    <a:p>
                      <a:pPr indent="-228600" lvl="0" marL="347472" marR="0" rtl="0" algn="l">
                        <a:spcBef>
                          <a:spcPts val="400"/>
                        </a:spcBef>
                        <a:spcAft>
                          <a:spcPts val="0"/>
                        </a:spcAft>
                        <a:buNone/>
                      </a:pPr>
                      <a:r>
                        <a:rPr b="0" i="0" lang="ja-JP" sz="1600" u="none" cap="none" strike="noStrike">
                          <a:solidFill>
                            <a:srgbClr val="000000"/>
                          </a:solidFill>
                          <a:latin typeface="Arial"/>
                          <a:ea typeface="Arial"/>
                          <a:cs typeface="Arial"/>
                          <a:sym typeface="Arial"/>
                        </a:rPr>
                        <a:t>●  物事を新しい方法で理解するよう助け合う</a:t>
                      </a:r>
                      <a:endParaRPr b="0" i="0" sz="1600" u="none" cap="none" strike="noStrike">
                        <a:latin typeface="Arial"/>
                        <a:ea typeface="Arial"/>
                        <a:cs typeface="Arial"/>
                        <a:sym typeface="Arial"/>
                      </a:endParaRPr>
                    </a:p>
                    <a:p>
                      <a:pPr indent="-228600" lvl="0" marL="347472" marR="0" rtl="0" algn="l">
                        <a:spcBef>
                          <a:spcPts val="400"/>
                        </a:spcBef>
                        <a:spcAft>
                          <a:spcPts val="0"/>
                        </a:spcAft>
                        <a:buNone/>
                      </a:pPr>
                      <a:r>
                        <a:rPr b="0" i="0" lang="ja-JP" sz="1600" u="none" cap="none" strike="noStrike">
                          <a:solidFill>
                            <a:srgbClr val="000000"/>
                          </a:solidFill>
                          <a:latin typeface="Arial"/>
                          <a:ea typeface="Arial"/>
                          <a:cs typeface="Arial"/>
                          <a:sym typeface="Arial"/>
                        </a:rPr>
                        <a:t>●  一緒に新しい知識を築きあげる</a:t>
                      </a:r>
                      <a:endParaRPr b="0" i="0" sz="1600" u="none" cap="none" strike="noStrike">
                        <a:latin typeface="Arial"/>
                        <a:ea typeface="Arial"/>
                        <a:cs typeface="Arial"/>
                        <a:sym typeface="Arial"/>
                      </a:endParaRPr>
                    </a:p>
                    <a:p>
                      <a:pPr indent="-228600" lvl="0" marL="347472" marR="0" rtl="0" algn="l">
                        <a:spcBef>
                          <a:spcPts val="400"/>
                        </a:spcBef>
                        <a:spcAft>
                          <a:spcPts val="0"/>
                        </a:spcAft>
                        <a:buNone/>
                      </a:pPr>
                      <a:r>
                        <a:rPr b="0" i="0" lang="ja-JP" sz="1600" u="none" cap="none" strike="noStrike">
                          <a:solidFill>
                            <a:srgbClr val="000000"/>
                          </a:solidFill>
                          <a:latin typeface="Arial"/>
                          <a:ea typeface="Arial"/>
                          <a:cs typeface="Arial"/>
                          <a:sym typeface="Arial"/>
                        </a:rPr>
                        <a:t>●  すでに知っていることを広げ、洗練させる</a:t>
                      </a:r>
                      <a:endParaRPr b="0" i="0" sz="1600" u="none" cap="none" strike="noStrike">
                        <a:latin typeface="Arial"/>
                        <a:ea typeface="Arial"/>
                        <a:cs typeface="Arial"/>
                        <a:sym typeface="Arial"/>
                      </a:endParaRPr>
                    </a:p>
                    <a:p>
                      <a:pPr indent="-228600" lvl="0" marL="347472" marR="0" rtl="0" algn="l">
                        <a:spcBef>
                          <a:spcPts val="400"/>
                        </a:spcBef>
                        <a:spcAft>
                          <a:spcPts val="0"/>
                        </a:spcAft>
                        <a:buNone/>
                      </a:pPr>
                      <a:r>
                        <a:rPr b="0" i="0" lang="ja-JP" sz="1600" u="none" cap="none" strike="noStrike">
                          <a:solidFill>
                            <a:srgbClr val="000000"/>
                          </a:solidFill>
                          <a:latin typeface="Arial"/>
                          <a:ea typeface="Arial"/>
                          <a:cs typeface="Arial"/>
                          <a:sym typeface="Arial"/>
                        </a:rPr>
                        <a:t>●  授業から次の授業へ、時間をかけて対話を続ける</a:t>
                      </a:r>
                      <a:endParaRPr b="0" i="0" sz="1600" u="none" cap="none" strike="noStrike">
                        <a:solidFill>
                          <a:srgbClr val="000000"/>
                        </a:solidFill>
                        <a:latin typeface="Arial"/>
                        <a:ea typeface="Arial"/>
                        <a:cs typeface="Arial"/>
                        <a:sym typeface="Arial"/>
                      </a:endParaRPr>
                    </a:p>
                    <a:p>
                      <a:pPr indent="-228600" lvl="0" marL="347472" marR="0" rtl="0" algn="l">
                        <a:spcBef>
                          <a:spcPts val="400"/>
                        </a:spcBef>
                        <a:spcAft>
                          <a:spcPts val="0"/>
                        </a:spcAft>
                        <a:buNone/>
                      </a:pPr>
                      <a:r>
                        <a:rPr b="0" i="0" lang="ja-JP" sz="1600" u="none" cap="none" strike="noStrike">
                          <a:solidFill>
                            <a:srgbClr val="000000"/>
                          </a:solidFill>
                          <a:latin typeface="Arial"/>
                          <a:ea typeface="Arial"/>
                          <a:cs typeface="Arial"/>
                          <a:sym typeface="Arial"/>
                        </a:rPr>
                        <a:t>●  何をまだ学ぶ必要があるのか、何を学びたいのか、そしてそれをどのようにすればよいのかを明確にする</a:t>
                      </a:r>
                      <a:endParaRPr b="0" i="0" sz="1600" u="none" cap="none" strike="noStrike">
                        <a:latin typeface="Arial"/>
                        <a:ea typeface="Arial"/>
                        <a:cs typeface="Arial"/>
                        <a:sym typeface="Arial"/>
                      </a:endParaRPr>
                    </a:p>
                  </a:txBody>
                  <a:tcPr marT="92775" marB="92775" marR="64950" marL="649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ja-JP" sz="1600" u="none" cap="none" strike="noStrike">
                          <a:latin typeface="Arial"/>
                          <a:ea typeface="Arial"/>
                          <a:cs typeface="Arial"/>
                          <a:sym typeface="Arial"/>
                        </a:rPr>
                        <a:t> </a:t>
                      </a:r>
                      <a:endParaRPr b="0" i="0" sz="1600" u="none" cap="none" strike="noStrike">
                        <a:latin typeface="Arial"/>
                        <a:ea typeface="Arial"/>
                        <a:cs typeface="Arial"/>
                        <a:sym typeface="Arial"/>
                      </a:endParaRPr>
                    </a:p>
                  </a:txBody>
                  <a:tcPr marT="92775" marB="92775" marR="64950" marL="649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5" name="Shape 215"/>
        <p:cNvGrpSpPr/>
        <p:nvPr/>
      </p:nvGrpSpPr>
      <p:grpSpPr>
        <a:xfrm>
          <a:off x="0" y="0"/>
          <a:ext cx="0" cy="0"/>
          <a:chOff x="0" y="0"/>
          <a:chExt cx="0" cy="0"/>
        </a:xfrm>
      </p:grpSpPr>
      <p:sp>
        <p:nvSpPr>
          <p:cNvPr id="216" name="Google Shape;216;p36"/>
          <p:cNvSpPr txBox="1"/>
          <p:nvPr>
            <p:ph idx="12" type="sldNum"/>
          </p:nvPr>
        </p:nvSpPr>
        <p:spPr>
          <a:xfrm>
            <a:off x="13360176" y="9769938"/>
            <a:ext cx="451502" cy="207843"/>
          </a:xfrm>
          <a:prstGeom prst="rect">
            <a:avLst/>
          </a:prstGeom>
          <a:noFill/>
          <a:ln>
            <a:noFill/>
          </a:ln>
        </p:spPr>
        <p:txBody>
          <a:bodyPr anchorCtr="0" anchor="t" bIns="0" lIns="0" spcFirstLastPara="1" rIns="0" wrap="square" tIns="850">
            <a:spAutoFit/>
          </a:bodyPr>
          <a:lstStyle/>
          <a:p>
            <a:pPr indent="0" lvl="0" marL="34180" rtl="0" algn="l">
              <a:lnSpc>
                <a:spcPct val="100000"/>
              </a:lnSpc>
              <a:spcBef>
                <a:spcPts val="7"/>
              </a:spcBef>
              <a:spcAft>
                <a:spcPts val="0"/>
              </a:spcAft>
              <a:buClr>
                <a:srgbClr val="000000"/>
              </a:buClr>
              <a:buSzPts val="1300"/>
              <a:buFont typeface="Arial"/>
              <a:buNone/>
            </a:pPr>
            <a:r>
              <a:rPr lang="ja-JP">
                <a:solidFill>
                  <a:srgbClr val="000000"/>
                </a:solidFill>
              </a:rPr>
              <a:t>19</a:t>
            </a:r>
            <a:endParaRPr>
              <a:solidFill>
                <a:srgbClr val="000000"/>
              </a:solidFill>
            </a:endParaRPr>
          </a:p>
        </p:txBody>
      </p:sp>
      <p:sp>
        <p:nvSpPr>
          <p:cNvPr id="217" name="Google Shape;217;p36"/>
          <p:cNvSpPr/>
          <p:nvPr/>
        </p:nvSpPr>
        <p:spPr>
          <a:xfrm>
            <a:off x="5281299" y="1997074"/>
            <a:ext cx="3638187" cy="17063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rtl="0" algn="l">
              <a:spcBef>
                <a:spcPts val="0"/>
              </a:spcBef>
              <a:spcAft>
                <a:spcPts val="0"/>
              </a:spcAft>
              <a:buNone/>
            </a:pPr>
            <a:r>
              <a:t/>
            </a:r>
            <a:endParaRPr sz="1884">
              <a:solidFill>
                <a:srgbClr val="000000"/>
              </a:solidFill>
              <a:latin typeface="Arial"/>
              <a:ea typeface="Arial"/>
              <a:cs typeface="Arial"/>
              <a:sym typeface="Arial"/>
            </a:endParaRPr>
          </a:p>
        </p:txBody>
      </p:sp>
      <p:sp>
        <p:nvSpPr>
          <p:cNvPr id="218" name="Google Shape;218;p36"/>
          <p:cNvSpPr/>
          <p:nvPr/>
        </p:nvSpPr>
        <p:spPr>
          <a:xfrm>
            <a:off x="9437986" y="5534299"/>
            <a:ext cx="3470017" cy="1862164"/>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rtl="0" algn="l">
              <a:spcBef>
                <a:spcPts val="0"/>
              </a:spcBef>
              <a:spcAft>
                <a:spcPts val="0"/>
              </a:spcAft>
              <a:buNone/>
            </a:pPr>
            <a:r>
              <a:t/>
            </a:r>
            <a:endParaRPr sz="1884">
              <a:solidFill>
                <a:srgbClr val="000000"/>
              </a:solidFill>
              <a:latin typeface="Arial"/>
              <a:ea typeface="Arial"/>
              <a:cs typeface="Arial"/>
              <a:sym typeface="Arial"/>
            </a:endParaRPr>
          </a:p>
        </p:txBody>
      </p:sp>
      <p:sp>
        <p:nvSpPr>
          <p:cNvPr id="219" name="Google Shape;219;p36"/>
          <p:cNvSpPr/>
          <p:nvPr/>
        </p:nvSpPr>
        <p:spPr>
          <a:xfrm>
            <a:off x="2976883" y="7996694"/>
            <a:ext cx="3884288" cy="1564535"/>
          </a:xfrm>
          <a:prstGeom prst="rect">
            <a:avLst/>
          </a:prstGeom>
          <a:blipFill rotWithShape="1">
            <a:blip r:embed="rId5">
              <a:alphaModFix/>
            </a:blip>
            <a:stretch>
              <a:fillRect b="0" l="0" r="0" t="0"/>
            </a:stretch>
          </a:blipFill>
          <a:ln>
            <a:noFill/>
          </a:ln>
        </p:spPr>
        <p:txBody>
          <a:bodyPr anchorCtr="0" anchor="t" bIns="0" lIns="0" spcFirstLastPara="1" rIns="0" wrap="square" tIns="0">
            <a:noAutofit/>
          </a:bodyPr>
          <a:lstStyle/>
          <a:p>
            <a:pPr indent="0" lvl="0" marL="0" rtl="0" algn="l">
              <a:spcBef>
                <a:spcPts val="0"/>
              </a:spcBef>
              <a:spcAft>
                <a:spcPts val="0"/>
              </a:spcAft>
              <a:buNone/>
            </a:pPr>
            <a:r>
              <a:t/>
            </a:r>
            <a:endParaRPr sz="1884">
              <a:solidFill>
                <a:srgbClr val="000000"/>
              </a:solidFill>
              <a:latin typeface="Arial"/>
              <a:ea typeface="Arial"/>
              <a:cs typeface="Arial"/>
              <a:sym typeface="Arial"/>
            </a:endParaRPr>
          </a:p>
        </p:txBody>
      </p:sp>
      <p:sp>
        <p:nvSpPr>
          <p:cNvPr id="220" name="Google Shape;220;p36"/>
          <p:cNvSpPr txBox="1"/>
          <p:nvPr/>
        </p:nvSpPr>
        <p:spPr>
          <a:xfrm>
            <a:off x="7412094" y="9536707"/>
            <a:ext cx="6000631" cy="372781"/>
          </a:xfrm>
          <a:prstGeom prst="rect">
            <a:avLst/>
          </a:prstGeom>
          <a:noFill/>
          <a:ln>
            <a:noFill/>
          </a:ln>
        </p:spPr>
        <p:txBody>
          <a:bodyPr anchorCtr="0" anchor="t" bIns="61525" lIns="123050" spcFirstLastPara="1" rIns="123050" wrap="square" tIns="61525">
            <a:spAutoFit/>
          </a:bodyPr>
          <a:lstStyle/>
          <a:p>
            <a:pPr indent="0" lvl="0" marL="0" rtl="0" algn="l">
              <a:spcBef>
                <a:spcPts val="0"/>
              </a:spcBef>
              <a:spcAft>
                <a:spcPts val="0"/>
              </a:spcAft>
              <a:buNone/>
            </a:pPr>
            <a:r>
              <a:rPr lang="ja-JP" sz="1615">
                <a:solidFill>
                  <a:srgbClr val="000000"/>
                </a:solidFill>
                <a:latin typeface="Arial"/>
                <a:ea typeface="Arial"/>
                <a:cs typeface="Arial"/>
                <a:sym typeface="Arial"/>
              </a:rPr>
              <a:t>テンプレートはこちらからダウンロードできます</a:t>
            </a:r>
            <a:r>
              <a:rPr lang="ja-JP" sz="1615" u="sng">
                <a:solidFill>
                  <a:schemeClr val="hlink"/>
                </a:solidFill>
                <a:latin typeface="Arial"/>
                <a:ea typeface="Arial"/>
                <a:cs typeface="Arial"/>
                <a:sym typeface="Arial"/>
                <a:hlinkClick r:id="rId6"/>
              </a:rPr>
              <a:t>website</a:t>
            </a:r>
            <a:r>
              <a:rPr lang="ja-JP" sz="1615">
                <a:solidFill>
                  <a:srgbClr val="000000"/>
                </a:solidFill>
                <a:latin typeface="Arial"/>
                <a:ea typeface="Arial"/>
                <a:cs typeface="Arial"/>
                <a:sym typeface="Arial"/>
              </a:rPr>
              <a:t>.</a:t>
            </a:r>
            <a:endParaRPr sz="1615">
              <a:solidFill>
                <a:srgbClr val="000000"/>
              </a:solidFill>
              <a:latin typeface="Arial"/>
              <a:ea typeface="Arial"/>
              <a:cs typeface="Arial"/>
              <a:sym typeface="Arial"/>
            </a:endParaRPr>
          </a:p>
        </p:txBody>
      </p:sp>
      <p:sp>
        <p:nvSpPr>
          <p:cNvPr id="221" name="Google Shape;221;p36"/>
          <p:cNvSpPr/>
          <p:nvPr/>
        </p:nvSpPr>
        <p:spPr>
          <a:xfrm>
            <a:off x="12428324" y="9592088"/>
            <a:ext cx="312743" cy="312743"/>
          </a:xfrm>
          <a:prstGeom prst="rect">
            <a:avLst/>
          </a:prstGeom>
          <a:blipFill rotWithShape="1">
            <a:blip r:embed="rId7">
              <a:alphaModFix/>
            </a:blip>
            <a:stretch>
              <a:fillRect b="0" l="0" r="0" t="0"/>
            </a:stretch>
          </a:blipFill>
          <a:ln>
            <a:noFill/>
          </a:ln>
        </p:spPr>
        <p:txBody>
          <a:bodyPr anchorCtr="0" anchor="t" bIns="0" lIns="0" spcFirstLastPara="1" rIns="0" wrap="square" tIns="0">
            <a:noAutofit/>
          </a:bodyPr>
          <a:lstStyle/>
          <a:p>
            <a:pPr indent="0" lvl="0" marL="0" rtl="0" algn="l">
              <a:spcBef>
                <a:spcPts val="0"/>
              </a:spcBef>
              <a:spcAft>
                <a:spcPts val="0"/>
              </a:spcAft>
              <a:buNone/>
            </a:pPr>
            <a:r>
              <a:t/>
            </a:r>
            <a:endParaRPr sz="1884">
              <a:solidFill>
                <a:srgbClr val="000000"/>
              </a:solidFill>
              <a:latin typeface="Arial"/>
              <a:ea typeface="Arial"/>
              <a:cs typeface="Arial"/>
              <a:sym typeface="Arial"/>
            </a:endParaRPr>
          </a:p>
        </p:txBody>
      </p:sp>
      <p:sp>
        <p:nvSpPr>
          <p:cNvPr id="222" name="Google Shape;222;p36"/>
          <p:cNvSpPr/>
          <p:nvPr/>
        </p:nvSpPr>
        <p:spPr>
          <a:xfrm>
            <a:off x="5281299" y="1997074"/>
            <a:ext cx="3638187" cy="17063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rtl="0" algn="l">
              <a:spcBef>
                <a:spcPts val="0"/>
              </a:spcBef>
              <a:spcAft>
                <a:spcPts val="0"/>
              </a:spcAft>
              <a:buNone/>
            </a:pPr>
            <a:r>
              <a:t/>
            </a:r>
            <a:endParaRPr sz="1884">
              <a:solidFill>
                <a:srgbClr val="000000"/>
              </a:solidFill>
              <a:latin typeface="Arial"/>
              <a:ea typeface="Arial"/>
              <a:cs typeface="Arial"/>
              <a:sym typeface="Arial"/>
            </a:endParaRPr>
          </a:p>
        </p:txBody>
      </p:sp>
      <p:sp>
        <p:nvSpPr>
          <p:cNvPr id="223" name="Google Shape;223;p36"/>
          <p:cNvSpPr/>
          <p:nvPr/>
        </p:nvSpPr>
        <p:spPr>
          <a:xfrm>
            <a:off x="9437986" y="5534299"/>
            <a:ext cx="3470017" cy="1862164"/>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rtl="0" algn="l">
              <a:spcBef>
                <a:spcPts val="0"/>
              </a:spcBef>
              <a:spcAft>
                <a:spcPts val="0"/>
              </a:spcAft>
              <a:buNone/>
            </a:pPr>
            <a:r>
              <a:t/>
            </a:r>
            <a:endParaRPr sz="1884">
              <a:solidFill>
                <a:srgbClr val="000000"/>
              </a:solidFill>
              <a:latin typeface="Arial"/>
              <a:ea typeface="Arial"/>
              <a:cs typeface="Arial"/>
              <a:sym typeface="Arial"/>
            </a:endParaRPr>
          </a:p>
        </p:txBody>
      </p:sp>
      <p:grpSp>
        <p:nvGrpSpPr>
          <p:cNvPr id="224" name="Google Shape;224;p36"/>
          <p:cNvGrpSpPr/>
          <p:nvPr/>
        </p:nvGrpSpPr>
        <p:grpSpPr>
          <a:xfrm>
            <a:off x="941861" y="2431886"/>
            <a:ext cx="12217172" cy="7023266"/>
            <a:chOff x="1569213" y="1027685"/>
            <a:chExt cx="9078692" cy="5219053"/>
          </a:xfrm>
        </p:grpSpPr>
        <p:sp>
          <p:nvSpPr>
            <p:cNvPr id="225" name="Google Shape;225;p36"/>
            <p:cNvSpPr/>
            <p:nvPr/>
          </p:nvSpPr>
          <p:spPr>
            <a:xfrm>
              <a:off x="4649872" y="1027685"/>
              <a:ext cx="2917373" cy="1240065"/>
            </a:xfrm>
            <a:prstGeom prst="roundRect">
              <a:avLst>
                <a:gd fmla="val 16667" name="adj"/>
              </a:avLst>
            </a:prstGeom>
            <a:gradFill>
              <a:gsLst>
                <a:gs pos="0">
                  <a:srgbClr val="EECE9C"/>
                </a:gs>
                <a:gs pos="50000">
                  <a:srgbClr val="F2DFC3"/>
                </a:gs>
                <a:gs pos="100000">
                  <a:srgbClr val="F8EEE1"/>
                </a:gs>
              </a:gsLst>
              <a:lin ang="13500000" scaled="0"/>
            </a:gradFill>
            <a:ln>
              <a:noFill/>
            </a:ln>
          </p:spPr>
          <p:txBody>
            <a:bodyPr anchorCtr="0" anchor="ctr" bIns="45700" lIns="91425" spcFirstLastPara="1" rIns="91425" wrap="square" tIns="45700">
              <a:noAutofit/>
            </a:bodyPr>
            <a:lstStyle/>
            <a:p>
              <a:pPr indent="0" lvl="0" marL="0" rtl="0" algn="ctr">
                <a:spcBef>
                  <a:spcPts val="0"/>
                </a:spcBef>
                <a:spcAft>
                  <a:spcPts val="0"/>
                </a:spcAft>
                <a:buNone/>
              </a:pPr>
              <a:r>
                <a:t/>
              </a:r>
              <a:endParaRPr sz="1884">
                <a:solidFill>
                  <a:srgbClr val="FFFFFF"/>
                </a:solidFill>
                <a:latin typeface="Arial"/>
                <a:ea typeface="Arial"/>
                <a:cs typeface="Arial"/>
                <a:sym typeface="Arial"/>
              </a:endParaRPr>
            </a:p>
          </p:txBody>
        </p:sp>
        <p:sp>
          <p:nvSpPr>
            <p:cNvPr id="226" name="Google Shape;226;p36"/>
            <p:cNvSpPr/>
            <p:nvPr/>
          </p:nvSpPr>
          <p:spPr>
            <a:xfrm>
              <a:off x="7730532" y="2001602"/>
              <a:ext cx="2917373" cy="1240066"/>
            </a:xfrm>
            <a:prstGeom prst="roundRect">
              <a:avLst>
                <a:gd fmla="val 16667" name="adj"/>
              </a:avLst>
            </a:prstGeom>
            <a:gradFill>
              <a:gsLst>
                <a:gs pos="0">
                  <a:srgbClr val="9AB5CE"/>
                </a:gs>
                <a:gs pos="50000">
                  <a:srgbClr val="C1D1DF"/>
                </a:gs>
                <a:gs pos="100000">
                  <a:srgbClr val="E1E8EE"/>
                </a:gs>
              </a:gsLst>
              <a:lin ang="13500000" scaled="0"/>
            </a:gradFill>
            <a:ln>
              <a:noFill/>
            </a:ln>
          </p:spPr>
          <p:txBody>
            <a:bodyPr anchorCtr="0" anchor="ctr" bIns="45700" lIns="91425" spcFirstLastPara="1" rIns="91425" wrap="square" tIns="45700">
              <a:noAutofit/>
            </a:bodyPr>
            <a:lstStyle/>
            <a:p>
              <a:pPr indent="0" lvl="0" marL="0" rtl="0" algn="ctr">
                <a:spcBef>
                  <a:spcPts val="0"/>
                </a:spcBef>
                <a:spcAft>
                  <a:spcPts val="0"/>
                </a:spcAft>
                <a:buNone/>
              </a:pPr>
              <a:r>
                <a:t/>
              </a:r>
              <a:endParaRPr sz="1884">
                <a:solidFill>
                  <a:srgbClr val="FFFFFF"/>
                </a:solidFill>
                <a:latin typeface="Arial"/>
                <a:ea typeface="Arial"/>
                <a:cs typeface="Arial"/>
                <a:sym typeface="Arial"/>
              </a:endParaRPr>
            </a:p>
          </p:txBody>
        </p:sp>
        <p:sp>
          <p:nvSpPr>
            <p:cNvPr id="227" name="Google Shape;227;p36"/>
            <p:cNvSpPr/>
            <p:nvPr/>
          </p:nvSpPr>
          <p:spPr>
            <a:xfrm>
              <a:off x="7730532" y="3528836"/>
              <a:ext cx="2917373" cy="1240067"/>
            </a:xfrm>
            <a:prstGeom prst="roundRect">
              <a:avLst>
                <a:gd fmla="val 16667" name="adj"/>
              </a:avLst>
            </a:prstGeom>
            <a:gradFill>
              <a:gsLst>
                <a:gs pos="0">
                  <a:srgbClr val="B49F9D"/>
                </a:gs>
                <a:gs pos="50000">
                  <a:srgbClr val="D0C3C3"/>
                </a:gs>
                <a:gs pos="100000">
                  <a:srgbClr val="E8E1E1"/>
                </a:gs>
              </a:gsLst>
              <a:lin ang="13500000" scaled="0"/>
            </a:gradFill>
            <a:ln>
              <a:noFill/>
            </a:ln>
          </p:spPr>
          <p:txBody>
            <a:bodyPr anchorCtr="0" anchor="ctr" bIns="45700" lIns="91425" spcFirstLastPara="1" rIns="91425" wrap="square" tIns="45700">
              <a:noAutofit/>
            </a:bodyPr>
            <a:lstStyle/>
            <a:p>
              <a:pPr indent="0" lvl="0" marL="0" rtl="0" algn="ctr">
                <a:spcBef>
                  <a:spcPts val="0"/>
                </a:spcBef>
                <a:spcAft>
                  <a:spcPts val="0"/>
                </a:spcAft>
                <a:buNone/>
              </a:pPr>
              <a:r>
                <a:t/>
              </a:r>
              <a:endParaRPr sz="1884">
                <a:solidFill>
                  <a:srgbClr val="FFFFFF"/>
                </a:solidFill>
                <a:latin typeface="Arial"/>
                <a:ea typeface="Arial"/>
                <a:cs typeface="Arial"/>
                <a:sym typeface="Arial"/>
              </a:endParaRPr>
            </a:p>
          </p:txBody>
        </p:sp>
        <p:sp>
          <p:nvSpPr>
            <p:cNvPr id="228" name="Google Shape;228;p36"/>
            <p:cNvSpPr/>
            <p:nvPr/>
          </p:nvSpPr>
          <p:spPr>
            <a:xfrm>
              <a:off x="3087373" y="5006673"/>
              <a:ext cx="2917373" cy="1240065"/>
            </a:xfrm>
            <a:prstGeom prst="roundRect">
              <a:avLst>
                <a:gd fmla="val 16667" name="adj"/>
              </a:avLst>
            </a:prstGeom>
            <a:gradFill>
              <a:gsLst>
                <a:gs pos="0">
                  <a:srgbClr val="93C1BB"/>
                </a:gs>
                <a:gs pos="50000">
                  <a:srgbClr val="BED7D4"/>
                </a:gs>
                <a:gs pos="100000">
                  <a:srgbClr val="DFEBE9"/>
                </a:gs>
              </a:gsLst>
              <a:lin ang="13500000" scaled="0"/>
            </a:gradFill>
            <a:ln>
              <a:noFill/>
            </a:ln>
          </p:spPr>
          <p:txBody>
            <a:bodyPr anchorCtr="0" anchor="ctr" bIns="45700" lIns="91425" spcFirstLastPara="1" rIns="91425" wrap="square" tIns="45700">
              <a:noAutofit/>
            </a:bodyPr>
            <a:lstStyle/>
            <a:p>
              <a:pPr indent="0" lvl="0" marL="0" rtl="0" algn="ctr">
                <a:spcBef>
                  <a:spcPts val="0"/>
                </a:spcBef>
                <a:spcAft>
                  <a:spcPts val="0"/>
                </a:spcAft>
                <a:buNone/>
              </a:pPr>
              <a:r>
                <a:t/>
              </a:r>
              <a:endParaRPr sz="1884">
                <a:solidFill>
                  <a:srgbClr val="FFFFFF"/>
                </a:solidFill>
                <a:latin typeface="Arial"/>
                <a:ea typeface="Arial"/>
                <a:cs typeface="Arial"/>
                <a:sym typeface="Arial"/>
              </a:endParaRPr>
            </a:p>
          </p:txBody>
        </p:sp>
        <p:sp>
          <p:nvSpPr>
            <p:cNvPr id="229" name="Google Shape;229;p36"/>
            <p:cNvSpPr/>
            <p:nvPr/>
          </p:nvSpPr>
          <p:spPr>
            <a:xfrm>
              <a:off x="6232865" y="4980930"/>
              <a:ext cx="2917373" cy="1240065"/>
            </a:xfrm>
            <a:prstGeom prst="roundRect">
              <a:avLst>
                <a:gd fmla="val 16667" name="adj"/>
              </a:avLst>
            </a:prstGeom>
            <a:gradFill>
              <a:gsLst>
                <a:gs pos="0">
                  <a:srgbClr val="B598AF"/>
                </a:gs>
                <a:gs pos="50000">
                  <a:srgbClr val="D1C1CD"/>
                </a:gs>
                <a:gs pos="100000">
                  <a:srgbClr val="E7E0E7"/>
                </a:gs>
              </a:gsLst>
              <a:lin ang="13500000" scaled="0"/>
            </a:gradFill>
            <a:ln>
              <a:noFill/>
            </a:ln>
          </p:spPr>
          <p:txBody>
            <a:bodyPr anchorCtr="0" anchor="ctr" bIns="45700" lIns="91425" spcFirstLastPara="1" rIns="91425" wrap="square" tIns="45700">
              <a:noAutofit/>
            </a:bodyPr>
            <a:lstStyle/>
            <a:p>
              <a:pPr indent="0" lvl="0" marL="0" rtl="0" algn="ctr">
                <a:spcBef>
                  <a:spcPts val="0"/>
                </a:spcBef>
                <a:spcAft>
                  <a:spcPts val="0"/>
                </a:spcAft>
                <a:buNone/>
              </a:pPr>
              <a:r>
                <a:t/>
              </a:r>
              <a:endParaRPr sz="1884">
                <a:solidFill>
                  <a:srgbClr val="FFFFFF"/>
                </a:solidFill>
                <a:latin typeface="Arial"/>
                <a:ea typeface="Arial"/>
                <a:cs typeface="Arial"/>
                <a:sym typeface="Arial"/>
              </a:endParaRPr>
            </a:p>
          </p:txBody>
        </p:sp>
        <p:sp>
          <p:nvSpPr>
            <p:cNvPr id="230" name="Google Shape;230;p36"/>
            <p:cNvSpPr/>
            <p:nvPr/>
          </p:nvSpPr>
          <p:spPr>
            <a:xfrm>
              <a:off x="1569213" y="3464076"/>
              <a:ext cx="2917373" cy="1240065"/>
            </a:xfrm>
            <a:prstGeom prst="roundRect">
              <a:avLst>
                <a:gd fmla="val 16667" name="adj"/>
              </a:avLst>
            </a:prstGeom>
            <a:gradFill>
              <a:gsLst>
                <a:gs pos="0">
                  <a:srgbClr val="F3A08A"/>
                </a:gs>
                <a:gs pos="50000">
                  <a:srgbClr val="F6C5B8"/>
                </a:gs>
                <a:gs pos="100000">
                  <a:srgbClr val="FAE2DC"/>
                </a:gs>
              </a:gsLst>
              <a:lin ang="13500000" scaled="0"/>
            </a:gradFill>
            <a:ln>
              <a:noFill/>
            </a:ln>
          </p:spPr>
          <p:txBody>
            <a:bodyPr anchorCtr="0" anchor="ctr" bIns="45700" lIns="91425" spcFirstLastPara="1" rIns="91425" wrap="square" tIns="45700">
              <a:noAutofit/>
            </a:bodyPr>
            <a:lstStyle/>
            <a:p>
              <a:pPr indent="0" lvl="0" marL="0" rtl="0" algn="ctr">
                <a:spcBef>
                  <a:spcPts val="0"/>
                </a:spcBef>
                <a:spcAft>
                  <a:spcPts val="0"/>
                </a:spcAft>
                <a:buNone/>
              </a:pPr>
              <a:r>
                <a:t/>
              </a:r>
              <a:endParaRPr sz="1884">
                <a:solidFill>
                  <a:srgbClr val="FFFFFF"/>
                </a:solidFill>
                <a:latin typeface="Arial"/>
                <a:ea typeface="Arial"/>
                <a:cs typeface="Arial"/>
                <a:sym typeface="Arial"/>
              </a:endParaRPr>
            </a:p>
          </p:txBody>
        </p:sp>
        <p:sp>
          <p:nvSpPr>
            <p:cNvPr id="231" name="Google Shape;231;p36"/>
            <p:cNvSpPr/>
            <p:nvPr/>
          </p:nvSpPr>
          <p:spPr>
            <a:xfrm>
              <a:off x="1569213" y="2001603"/>
              <a:ext cx="2917373" cy="1240065"/>
            </a:xfrm>
            <a:prstGeom prst="roundRect">
              <a:avLst>
                <a:gd fmla="val 16667" name="adj"/>
              </a:avLst>
            </a:prstGeom>
            <a:gradFill>
              <a:gsLst>
                <a:gs pos="0">
                  <a:srgbClr val="EE8A8B"/>
                </a:gs>
                <a:gs pos="50000">
                  <a:srgbClr val="F3B7B9"/>
                </a:gs>
                <a:gs pos="100000">
                  <a:srgbClr val="F8DCDC"/>
                </a:gs>
              </a:gsLst>
              <a:lin ang="13500000" scaled="0"/>
            </a:gradFill>
            <a:ln>
              <a:noFill/>
            </a:ln>
          </p:spPr>
          <p:txBody>
            <a:bodyPr anchorCtr="0" anchor="ctr" bIns="45700" lIns="91425" spcFirstLastPara="1" rIns="91425" wrap="square" tIns="45700">
              <a:noAutofit/>
            </a:bodyPr>
            <a:lstStyle/>
            <a:p>
              <a:pPr indent="0" lvl="0" marL="0" rtl="0" algn="ctr">
                <a:spcBef>
                  <a:spcPts val="0"/>
                </a:spcBef>
                <a:spcAft>
                  <a:spcPts val="0"/>
                </a:spcAft>
                <a:buNone/>
              </a:pPr>
              <a:r>
                <a:t/>
              </a:r>
              <a:endParaRPr sz="1884">
                <a:solidFill>
                  <a:srgbClr val="FFFFFF"/>
                </a:solidFill>
                <a:latin typeface="Arial"/>
                <a:ea typeface="Arial"/>
                <a:cs typeface="Arial"/>
                <a:sym typeface="Arial"/>
              </a:endParaRPr>
            </a:p>
          </p:txBody>
        </p:sp>
        <p:sp>
          <p:nvSpPr>
            <p:cNvPr id="232" name="Google Shape;232;p36"/>
            <p:cNvSpPr/>
            <p:nvPr/>
          </p:nvSpPr>
          <p:spPr>
            <a:xfrm>
              <a:off x="5082870" y="2618317"/>
              <a:ext cx="2051376" cy="2010509"/>
            </a:xfrm>
            <a:prstGeom prst="arc">
              <a:avLst>
                <a:gd fmla="val 15399189" name="adj1"/>
                <a:gd fmla="val 14527644" name="adj2"/>
              </a:avLst>
            </a:prstGeom>
            <a:noFill/>
            <a:ln cap="flat" cmpd="sng" w="19050">
              <a:solidFill>
                <a:srgbClr val="17365D"/>
              </a:solidFill>
              <a:prstDash val="solid"/>
              <a:round/>
              <a:headEnd len="sm" w="sm" type="none"/>
              <a:tailEnd len="med" w="med" type="triangle"/>
            </a:ln>
          </p:spPr>
          <p:txBody>
            <a:bodyPr anchorCtr="0" anchor="ctr" bIns="45700" lIns="91425" spcFirstLastPara="1" rIns="91425" wrap="square" tIns="45700">
              <a:noAutofit/>
            </a:bodyPr>
            <a:lstStyle/>
            <a:p>
              <a:pPr indent="0" lvl="0" marL="0" rtl="0" algn="ctr">
                <a:spcBef>
                  <a:spcPts val="0"/>
                </a:spcBef>
                <a:spcAft>
                  <a:spcPts val="0"/>
                </a:spcAft>
                <a:buNone/>
              </a:pPr>
              <a:r>
                <a:t/>
              </a:r>
              <a:endParaRPr sz="2423">
                <a:solidFill>
                  <a:srgbClr val="000000"/>
                </a:solidFill>
                <a:latin typeface="Arial"/>
                <a:ea typeface="Arial"/>
                <a:cs typeface="Arial"/>
                <a:sym typeface="Arial"/>
              </a:endParaRPr>
            </a:p>
          </p:txBody>
        </p:sp>
      </p:grpSp>
      <p:pic>
        <p:nvPicPr>
          <p:cNvPr id="233" name="Google Shape;233;p36"/>
          <p:cNvPicPr preferRelativeResize="0"/>
          <p:nvPr/>
        </p:nvPicPr>
        <p:blipFill rotWithShape="1">
          <a:blip r:embed="rId8">
            <a:alphaModFix/>
          </a:blip>
          <a:srcRect b="0" l="0" r="0" t="0"/>
          <a:stretch/>
        </p:blipFill>
        <p:spPr>
          <a:xfrm>
            <a:off x="12340235" y="3274669"/>
            <a:ext cx="1383355" cy="1383355"/>
          </a:xfrm>
          <a:prstGeom prst="rect">
            <a:avLst/>
          </a:prstGeom>
          <a:noFill/>
          <a:ln>
            <a:noFill/>
          </a:ln>
        </p:spPr>
      </p:pic>
      <p:sp>
        <p:nvSpPr>
          <p:cNvPr id="234" name="Google Shape;234;p36"/>
          <p:cNvSpPr/>
          <p:nvPr/>
        </p:nvSpPr>
        <p:spPr>
          <a:xfrm>
            <a:off x="12202614" y="3558994"/>
            <a:ext cx="1574218" cy="1383354"/>
          </a:xfrm>
          <a:prstGeom prst="rect">
            <a:avLst/>
          </a:prstGeom>
        </p:spPr>
        <p:txBody>
          <a:bodyPr>
            <a:prstTxWarp prst="textPlain"/>
          </a:bodyPr>
          <a:lstStyle/>
          <a:p>
            <a:pPr lvl="0" algn="ctr"/>
            <a:r>
              <a:rPr b="0" i="0">
                <a:ln>
                  <a:noFill/>
                </a:ln>
                <a:solidFill>
                  <a:srgbClr val="000000"/>
                </a:solidFill>
                <a:latin typeface="Arial"/>
              </a:rPr>
              <a:t>焦点化と探究課題</a:t>
            </a:r>
          </a:p>
        </p:txBody>
      </p:sp>
      <p:pic>
        <p:nvPicPr>
          <p:cNvPr id="235" name="Google Shape;235;p36"/>
          <p:cNvPicPr preferRelativeResize="0"/>
          <p:nvPr/>
        </p:nvPicPr>
        <p:blipFill rotWithShape="1">
          <a:blip r:embed="rId9">
            <a:alphaModFix/>
          </a:blip>
          <a:srcRect b="0" l="0" r="0" t="0"/>
          <a:stretch/>
        </p:blipFill>
        <p:spPr>
          <a:xfrm>
            <a:off x="12428323" y="5512191"/>
            <a:ext cx="1383355" cy="1383355"/>
          </a:xfrm>
          <a:prstGeom prst="rect">
            <a:avLst/>
          </a:prstGeom>
          <a:noFill/>
          <a:ln>
            <a:noFill/>
          </a:ln>
        </p:spPr>
      </p:pic>
      <p:sp>
        <p:nvSpPr>
          <p:cNvPr id="236" name="Google Shape;236;p36"/>
          <p:cNvSpPr/>
          <p:nvPr/>
        </p:nvSpPr>
        <p:spPr>
          <a:xfrm>
            <a:off x="12360487" y="6055335"/>
            <a:ext cx="1478861" cy="1129374"/>
          </a:xfrm>
          <a:prstGeom prst="rect">
            <a:avLst/>
          </a:prstGeom>
        </p:spPr>
        <p:txBody>
          <a:bodyPr>
            <a:prstTxWarp prst="textPlain"/>
          </a:bodyPr>
          <a:lstStyle/>
          <a:p>
            <a:pPr lvl="0" algn="ctr"/>
            <a:r>
              <a:rPr b="0" i="0">
                <a:ln>
                  <a:noFill/>
                </a:ln>
                <a:solidFill>
                  <a:srgbClr val="000000"/>
                </a:solidFill>
                <a:latin typeface="Arial"/>
              </a:rPr>
              <a:t>探究計画と方法</a:t>
            </a:r>
          </a:p>
        </p:txBody>
      </p:sp>
      <p:pic>
        <p:nvPicPr>
          <p:cNvPr id="237" name="Google Shape;237;p36"/>
          <p:cNvPicPr preferRelativeResize="0"/>
          <p:nvPr/>
        </p:nvPicPr>
        <p:blipFill rotWithShape="1">
          <a:blip r:embed="rId10">
            <a:alphaModFix/>
          </a:blip>
          <a:srcRect b="0" l="0" r="0" t="0"/>
          <a:stretch/>
        </p:blipFill>
        <p:spPr>
          <a:xfrm>
            <a:off x="10486464" y="7667027"/>
            <a:ext cx="1383354" cy="1383354"/>
          </a:xfrm>
          <a:prstGeom prst="rect">
            <a:avLst/>
          </a:prstGeom>
          <a:noFill/>
          <a:ln>
            <a:noFill/>
          </a:ln>
        </p:spPr>
      </p:pic>
      <p:sp>
        <p:nvSpPr>
          <p:cNvPr id="238" name="Google Shape;238;p36"/>
          <p:cNvSpPr/>
          <p:nvPr/>
        </p:nvSpPr>
        <p:spPr>
          <a:xfrm>
            <a:off x="10358434" y="7910088"/>
            <a:ext cx="1551209" cy="1383390"/>
          </a:xfrm>
          <a:prstGeom prst="rect">
            <a:avLst/>
          </a:prstGeom>
        </p:spPr>
        <p:txBody>
          <a:bodyPr>
            <a:prstTxWarp prst="textPlain"/>
          </a:bodyPr>
          <a:lstStyle/>
          <a:p>
            <a:pPr lvl="0" algn="ctr"/>
            <a:r>
              <a:rPr b="0" i="0">
                <a:ln>
                  <a:noFill/>
                </a:ln>
                <a:solidFill>
                  <a:srgbClr val="000000"/>
                </a:solidFill>
                <a:latin typeface="Arial"/>
              </a:rPr>
              <a:t>データ分析と解釈</a:t>
            </a:r>
          </a:p>
        </p:txBody>
      </p:sp>
      <p:pic>
        <p:nvPicPr>
          <p:cNvPr id="239" name="Google Shape;239;p36"/>
          <p:cNvPicPr preferRelativeResize="0"/>
          <p:nvPr/>
        </p:nvPicPr>
        <p:blipFill rotWithShape="1">
          <a:blip r:embed="rId11">
            <a:alphaModFix/>
          </a:blip>
          <a:srcRect b="0" l="0" r="0" t="0"/>
          <a:stretch/>
        </p:blipFill>
        <p:spPr>
          <a:xfrm>
            <a:off x="2307988" y="7627691"/>
            <a:ext cx="1403796" cy="1403796"/>
          </a:xfrm>
          <a:prstGeom prst="rect">
            <a:avLst/>
          </a:prstGeom>
          <a:noFill/>
          <a:ln>
            <a:noFill/>
          </a:ln>
        </p:spPr>
      </p:pic>
      <p:sp>
        <p:nvSpPr>
          <p:cNvPr id="240" name="Google Shape;240;p36"/>
          <p:cNvSpPr/>
          <p:nvPr/>
        </p:nvSpPr>
        <p:spPr>
          <a:xfrm>
            <a:off x="2303465" y="8326593"/>
            <a:ext cx="1378012" cy="987402"/>
          </a:xfrm>
          <a:prstGeom prst="rect">
            <a:avLst/>
          </a:prstGeom>
        </p:spPr>
        <p:txBody>
          <a:bodyPr>
            <a:prstTxWarp prst="textPlain"/>
          </a:bodyPr>
          <a:lstStyle/>
          <a:p>
            <a:pPr lvl="0" algn="ctr"/>
            <a:r>
              <a:rPr b="0" i="0">
                <a:ln>
                  <a:noFill/>
                </a:ln>
                <a:solidFill>
                  <a:srgbClr val="000000"/>
                </a:solidFill>
                <a:latin typeface="Arial"/>
              </a:rPr>
              <a:t>結果の解釈</a:t>
            </a:r>
          </a:p>
        </p:txBody>
      </p:sp>
      <p:pic>
        <p:nvPicPr>
          <p:cNvPr id="241" name="Google Shape;241;p36"/>
          <p:cNvPicPr preferRelativeResize="0"/>
          <p:nvPr/>
        </p:nvPicPr>
        <p:blipFill rotWithShape="1">
          <a:blip r:embed="rId12">
            <a:alphaModFix/>
          </a:blip>
          <a:srcRect b="0" l="0" r="0" t="0"/>
          <a:stretch/>
        </p:blipFill>
        <p:spPr>
          <a:xfrm>
            <a:off x="224611" y="5594425"/>
            <a:ext cx="1395422" cy="1395422"/>
          </a:xfrm>
          <a:prstGeom prst="rect">
            <a:avLst/>
          </a:prstGeom>
          <a:noFill/>
          <a:ln>
            <a:noFill/>
          </a:ln>
        </p:spPr>
      </p:pic>
      <p:sp>
        <p:nvSpPr>
          <p:cNvPr id="242" name="Google Shape;242;p36"/>
          <p:cNvSpPr/>
          <p:nvPr/>
        </p:nvSpPr>
        <p:spPr>
          <a:xfrm>
            <a:off x="360158" y="6644384"/>
            <a:ext cx="1212782" cy="612707"/>
          </a:xfrm>
          <a:prstGeom prst="rect">
            <a:avLst/>
          </a:prstGeom>
        </p:spPr>
        <p:txBody>
          <a:bodyPr>
            <a:prstTxWarp prst="textPlain"/>
          </a:bodyPr>
          <a:lstStyle/>
          <a:p>
            <a:pPr lvl="0" algn="ctr"/>
            <a:r>
              <a:rPr b="0" i="0">
                <a:ln>
                  <a:noFill/>
                </a:ln>
                <a:solidFill>
                  <a:srgbClr val="000000"/>
                </a:solidFill>
                <a:latin typeface="Arial"/>
              </a:rPr>
              <a:t>改善計画</a:t>
            </a:r>
          </a:p>
        </p:txBody>
      </p:sp>
      <p:grpSp>
        <p:nvGrpSpPr>
          <p:cNvPr id="243" name="Google Shape;243;p36"/>
          <p:cNvGrpSpPr/>
          <p:nvPr/>
        </p:nvGrpSpPr>
        <p:grpSpPr>
          <a:xfrm>
            <a:off x="6200890" y="1146001"/>
            <a:ext cx="1448171" cy="1669656"/>
            <a:chOff x="4606533" y="622097"/>
            <a:chExt cx="1076149" cy="1240737"/>
          </a:xfrm>
        </p:grpSpPr>
        <p:sp>
          <p:nvSpPr>
            <p:cNvPr id="244" name="Google Shape;244;p36"/>
            <p:cNvSpPr/>
            <p:nvPr/>
          </p:nvSpPr>
          <p:spPr>
            <a:xfrm>
              <a:off x="4606533" y="1206184"/>
              <a:ext cx="1075206" cy="656650"/>
            </a:xfrm>
            <a:prstGeom prst="rect">
              <a:avLst/>
            </a:prstGeom>
          </p:spPr>
          <p:txBody>
            <a:bodyPr>
              <a:prstTxWarp prst="textPlain"/>
            </a:bodyPr>
            <a:lstStyle/>
            <a:p>
              <a:pPr lvl="0" algn="ctr"/>
              <a:r>
                <a:rPr b="0" i="0">
                  <a:ln>
                    <a:noFill/>
                  </a:ln>
                  <a:solidFill>
                    <a:srgbClr val="000000"/>
                  </a:solidFill>
                  <a:latin typeface="Arial"/>
                </a:rPr>
                <a:t>興味関心と目的</a:t>
              </a:r>
            </a:p>
          </p:txBody>
        </p:sp>
        <p:pic>
          <p:nvPicPr>
            <p:cNvPr id="245" name="Google Shape;245;p36"/>
            <p:cNvPicPr preferRelativeResize="0"/>
            <p:nvPr/>
          </p:nvPicPr>
          <p:blipFill rotWithShape="1">
            <a:blip r:embed="rId13">
              <a:alphaModFix/>
            </a:blip>
            <a:srcRect b="0" l="0" r="0" t="0"/>
            <a:stretch/>
          </p:blipFill>
          <p:spPr>
            <a:xfrm>
              <a:off x="4654698" y="622097"/>
              <a:ext cx="1027984" cy="1027984"/>
            </a:xfrm>
            <a:prstGeom prst="rect">
              <a:avLst/>
            </a:prstGeom>
            <a:noFill/>
            <a:ln>
              <a:noFill/>
            </a:ln>
          </p:spPr>
        </p:pic>
      </p:grpSp>
      <p:grpSp>
        <p:nvGrpSpPr>
          <p:cNvPr id="246" name="Google Shape;246;p36"/>
          <p:cNvGrpSpPr/>
          <p:nvPr/>
        </p:nvGrpSpPr>
        <p:grpSpPr>
          <a:xfrm>
            <a:off x="209284" y="3270614"/>
            <a:ext cx="1588694" cy="1613822"/>
            <a:chOff x="154115" y="2200916"/>
            <a:chExt cx="1180573" cy="1199246"/>
          </a:xfrm>
        </p:grpSpPr>
        <p:pic>
          <p:nvPicPr>
            <p:cNvPr id="247" name="Google Shape;247;p36"/>
            <p:cNvPicPr preferRelativeResize="0"/>
            <p:nvPr/>
          </p:nvPicPr>
          <p:blipFill rotWithShape="1">
            <a:blip r:embed="rId14">
              <a:alphaModFix/>
            </a:blip>
            <a:srcRect b="0" l="0" r="0" t="0"/>
            <a:stretch/>
          </p:blipFill>
          <p:spPr>
            <a:xfrm>
              <a:off x="211008" y="2200916"/>
              <a:ext cx="1043173" cy="1043173"/>
            </a:xfrm>
            <a:prstGeom prst="rect">
              <a:avLst/>
            </a:prstGeom>
            <a:noFill/>
            <a:ln>
              <a:noFill/>
            </a:ln>
          </p:spPr>
        </p:pic>
        <p:sp>
          <p:nvSpPr>
            <p:cNvPr id="248" name="Google Shape;248;p36"/>
            <p:cNvSpPr/>
            <p:nvPr/>
          </p:nvSpPr>
          <p:spPr>
            <a:xfrm>
              <a:off x="154115" y="2415214"/>
              <a:ext cx="1180573" cy="984948"/>
            </a:xfrm>
            <a:prstGeom prst="rect">
              <a:avLst/>
            </a:prstGeom>
          </p:spPr>
          <p:txBody>
            <a:bodyPr>
              <a:prstTxWarp prst="textPlain"/>
            </a:bodyPr>
            <a:lstStyle/>
            <a:p>
              <a:pPr lvl="0" algn="ctr"/>
              <a:r>
                <a:rPr b="0" i="0">
                  <a:ln>
                    <a:noFill/>
                  </a:ln>
                  <a:solidFill>
                    <a:srgbClr val="000000"/>
                  </a:solidFill>
                  <a:latin typeface="Arial"/>
                </a:rPr>
                <a:t>レビューと振り返り</a:t>
              </a:r>
            </a:p>
          </p:txBody>
        </p:sp>
      </p:grpSp>
      <p:sp>
        <p:nvSpPr>
          <p:cNvPr id="249" name="Google Shape;249;p36"/>
          <p:cNvSpPr txBox="1"/>
          <p:nvPr/>
        </p:nvSpPr>
        <p:spPr>
          <a:xfrm>
            <a:off x="1081064" y="877760"/>
            <a:ext cx="4142892" cy="359073"/>
          </a:xfrm>
          <a:prstGeom prst="rect">
            <a:avLst/>
          </a:prstGeom>
          <a:noFill/>
          <a:ln>
            <a:noFill/>
          </a:ln>
        </p:spPr>
        <p:txBody>
          <a:bodyPr anchorCtr="0" anchor="t" bIns="0" lIns="0" spcFirstLastPara="1" rIns="0" wrap="square" tIns="0">
            <a:spAutoFit/>
          </a:bodyPr>
          <a:lstStyle/>
          <a:p>
            <a:pPr indent="0" lvl="0" marL="0" rtl="0" algn="l">
              <a:lnSpc>
                <a:spcPct val="115291"/>
              </a:lnSpc>
              <a:spcBef>
                <a:spcPts val="0"/>
              </a:spcBef>
              <a:spcAft>
                <a:spcPts val="0"/>
              </a:spcAft>
              <a:buNone/>
            </a:pPr>
            <a:r>
              <a:rPr b="1" i="0" lang="ja-JP" sz="2400">
                <a:solidFill>
                  <a:srgbClr val="800000"/>
                </a:solidFill>
                <a:latin typeface="Arial"/>
                <a:ea typeface="Arial"/>
                <a:cs typeface="Arial"/>
                <a:sym typeface="Arial"/>
              </a:rPr>
              <a:t>Part E: 対話の探究サイクル</a:t>
            </a:r>
            <a:endParaRPr b="1" i="0" sz="2400">
              <a:solidFill>
                <a:srgbClr val="800000"/>
              </a:solidFill>
              <a:latin typeface="Arial"/>
              <a:ea typeface="Arial"/>
              <a:cs typeface="Arial"/>
              <a:sym typeface="Arial"/>
            </a:endParaRPr>
          </a:p>
        </p:txBody>
      </p:sp>
      <p:sp>
        <p:nvSpPr>
          <p:cNvPr id="250" name="Google Shape;250;p36"/>
          <p:cNvSpPr txBox="1"/>
          <p:nvPr/>
        </p:nvSpPr>
        <p:spPr>
          <a:xfrm>
            <a:off x="7530065" y="8309142"/>
            <a:ext cx="2703431" cy="672235"/>
          </a:xfrm>
          <a:prstGeom prst="rect">
            <a:avLst/>
          </a:prstGeom>
          <a:noFill/>
          <a:ln cap="flat" cmpd="sng" w="9525">
            <a:solidFill>
              <a:srgbClr val="812C75"/>
            </a:solidFill>
            <a:prstDash val="solid"/>
            <a:round/>
            <a:headEnd len="sm" w="sm" type="none"/>
            <a:tailEnd len="sm" w="sm" type="none"/>
          </a:ln>
        </p:spPr>
        <p:txBody>
          <a:bodyPr anchorCtr="0" anchor="t" bIns="45700" lIns="91425" spcFirstLastPara="1" rIns="91425" wrap="square" tIns="45700">
            <a:spAutoFit/>
          </a:bodyPr>
          <a:lstStyle/>
          <a:p>
            <a:pPr indent="0" lvl="0" marL="0" rtl="0" algn="ctr">
              <a:spcBef>
                <a:spcPts val="0"/>
              </a:spcBef>
              <a:spcAft>
                <a:spcPts val="0"/>
              </a:spcAft>
              <a:buNone/>
            </a:pPr>
            <a:r>
              <a:rPr lang="ja-JP" sz="1884">
                <a:solidFill>
                  <a:srgbClr val="812C75"/>
                </a:solidFill>
                <a:latin typeface="Arial"/>
                <a:ea typeface="Arial"/>
                <a:cs typeface="Arial"/>
                <a:sym typeface="Arial"/>
              </a:rPr>
              <a:t>探究するための、</a:t>
            </a:r>
            <a:endParaRPr sz="1884">
              <a:solidFill>
                <a:srgbClr val="812C75"/>
              </a:solidFill>
              <a:latin typeface="Arial"/>
              <a:ea typeface="Arial"/>
              <a:cs typeface="Arial"/>
              <a:sym typeface="Arial"/>
            </a:endParaRPr>
          </a:p>
          <a:p>
            <a:pPr indent="0" lvl="0" marL="0" rtl="0" algn="ctr">
              <a:spcBef>
                <a:spcPts val="0"/>
              </a:spcBef>
              <a:spcAft>
                <a:spcPts val="0"/>
              </a:spcAft>
              <a:buNone/>
            </a:pPr>
            <a:r>
              <a:rPr lang="ja-JP" sz="1884">
                <a:solidFill>
                  <a:srgbClr val="812C75"/>
                </a:solidFill>
                <a:latin typeface="Arial"/>
                <a:ea typeface="Arial"/>
                <a:cs typeface="Arial"/>
                <a:sym typeface="Arial"/>
              </a:rPr>
              <a:t>エビデンスを収集する</a:t>
            </a:r>
            <a:endParaRPr sz="1884">
              <a:solidFill>
                <a:srgbClr val="812C75"/>
              </a:solidFill>
              <a:latin typeface="Arial"/>
              <a:ea typeface="Arial"/>
              <a:cs typeface="Arial"/>
              <a:sym typeface="Arial"/>
            </a:endParaRPr>
          </a:p>
        </p:txBody>
      </p:sp>
      <p:sp>
        <p:nvSpPr>
          <p:cNvPr id="251" name="Google Shape;251;p36"/>
          <p:cNvSpPr txBox="1"/>
          <p:nvPr/>
        </p:nvSpPr>
        <p:spPr>
          <a:xfrm>
            <a:off x="9353852" y="6203446"/>
            <a:ext cx="3167526" cy="672235"/>
          </a:xfrm>
          <a:prstGeom prst="rect">
            <a:avLst/>
          </a:prstGeom>
          <a:noFill/>
          <a:ln cap="flat" cmpd="sng" w="9525">
            <a:solidFill>
              <a:srgbClr val="70413C"/>
            </a:solidFill>
            <a:prstDash val="solid"/>
            <a:round/>
            <a:headEnd len="sm" w="sm" type="none"/>
            <a:tailEnd len="sm" w="sm" type="none"/>
          </a:ln>
        </p:spPr>
        <p:txBody>
          <a:bodyPr anchorCtr="0" anchor="t" bIns="45700" lIns="91425" spcFirstLastPara="1" rIns="91425" wrap="square" tIns="45700">
            <a:spAutoFit/>
          </a:bodyPr>
          <a:lstStyle/>
          <a:p>
            <a:pPr indent="0" lvl="0" marL="0" rtl="0" algn="ctr">
              <a:spcBef>
                <a:spcPts val="0"/>
              </a:spcBef>
              <a:spcAft>
                <a:spcPts val="0"/>
              </a:spcAft>
              <a:buNone/>
            </a:pPr>
            <a:r>
              <a:rPr lang="ja-JP" sz="1884">
                <a:solidFill>
                  <a:srgbClr val="70413C"/>
                </a:solidFill>
                <a:latin typeface="Arial"/>
                <a:ea typeface="Arial"/>
                <a:cs typeface="Arial"/>
                <a:sym typeface="Arial"/>
              </a:rPr>
              <a:t>探究計画とその方法、</a:t>
            </a:r>
            <a:endParaRPr sz="1884">
              <a:solidFill>
                <a:srgbClr val="70413C"/>
              </a:solidFill>
              <a:latin typeface="Arial"/>
              <a:ea typeface="Arial"/>
              <a:cs typeface="Arial"/>
              <a:sym typeface="Arial"/>
            </a:endParaRPr>
          </a:p>
          <a:p>
            <a:pPr indent="0" lvl="0" marL="0" rtl="0" algn="ctr">
              <a:spcBef>
                <a:spcPts val="0"/>
              </a:spcBef>
              <a:spcAft>
                <a:spcPts val="0"/>
              </a:spcAft>
              <a:buNone/>
            </a:pPr>
            <a:r>
              <a:rPr lang="ja-JP" sz="1884">
                <a:solidFill>
                  <a:srgbClr val="70413C"/>
                </a:solidFill>
                <a:latin typeface="Arial"/>
                <a:ea typeface="Arial"/>
                <a:cs typeface="Arial"/>
                <a:sym typeface="Arial"/>
              </a:rPr>
              <a:t>そのためのツールを定める</a:t>
            </a:r>
            <a:endParaRPr sz="1884">
              <a:solidFill>
                <a:srgbClr val="70413C"/>
              </a:solidFill>
              <a:latin typeface="Arial"/>
              <a:ea typeface="Arial"/>
              <a:cs typeface="Arial"/>
              <a:sym typeface="Arial"/>
            </a:endParaRPr>
          </a:p>
        </p:txBody>
      </p:sp>
      <p:sp>
        <p:nvSpPr>
          <p:cNvPr id="252" name="Google Shape;252;p36"/>
          <p:cNvSpPr txBox="1"/>
          <p:nvPr/>
        </p:nvSpPr>
        <p:spPr>
          <a:xfrm>
            <a:off x="9511399" y="4097771"/>
            <a:ext cx="2658974" cy="962186"/>
          </a:xfrm>
          <a:prstGeom prst="rect">
            <a:avLst/>
          </a:prstGeom>
          <a:noFill/>
          <a:ln cap="flat" cmpd="sng" w="9525">
            <a:solidFill>
              <a:srgbClr val="507696"/>
            </a:solidFill>
            <a:prstDash val="solid"/>
            <a:round/>
            <a:headEnd len="sm" w="sm" type="none"/>
            <a:tailEnd len="sm" w="sm" type="none"/>
          </a:ln>
        </p:spPr>
        <p:txBody>
          <a:bodyPr anchorCtr="0" anchor="t" bIns="45700" lIns="91425" spcFirstLastPara="1" rIns="91425" wrap="square" tIns="45700">
            <a:spAutoFit/>
          </a:bodyPr>
          <a:lstStyle/>
          <a:p>
            <a:pPr indent="0" lvl="0" marL="0" rtl="0" algn="ctr">
              <a:spcBef>
                <a:spcPts val="0"/>
              </a:spcBef>
              <a:spcAft>
                <a:spcPts val="0"/>
              </a:spcAft>
              <a:buNone/>
            </a:pPr>
            <a:r>
              <a:rPr lang="ja-JP" sz="1884">
                <a:solidFill>
                  <a:srgbClr val="507696"/>
                </a:solidFill>
                <a:latin typeface="Arial"/>
                <a:ea typeface="Arial"/>
                <a:cs typeface="Arial"/>
                <a:sym typeface="Arial"/>
              </a:rPr>
              <a:t>分析対象、探究課題、T-SEDAとの接点を焦点化する</a:t>
            </a:r>
            <a:endParaRPr sz="1884">
              <a:solidFill>
                <a:srgbClr val="507696"/>
              </a:solidFill>
              <a:latin typeface="Arial"/>
              <a:ea typeface="Arial"/>
              <a:cs typeface="Arial"/>
              <a:sym typeface="Arial"/>
            </a:endParaRPr>
          </a:p>
        </p:txBody>
      </p:sp>
      <p:sp>
        <p:nvSpPr>
          <p:cNvPr id="253" name="Google Shape;253;p36"/>
          <p:cNvSpPr txBox="1"/>
          <p:nvPr/>
        </p:nvSpPr>
        <p:spPr>
          <a:xfrm>
            <a:off x="5843283" y="3006076"/>
            <a:ext cx="2587428" cy="736663"/>
          </a:xfrm>
          <a:prstGeom prst="rect">
            <a:avLst/>
          </a:prstGeom>
          <a:noFill/>
          <a:ln cap="flat" cmpd="sng" w="9525">
            <a:solidFill>
              <a:srgbClr val="B38834"/>
            </a:solidFill>
            <a:prstDash val="solid"/>
            <a:round/>
            <a:headEnd len="sm" w="sm" type="none"/>
            <a:tailEnd len="sm" w="sm" type="none"/>
          </a:ln>
        </p:spPr>
        <p:txBody>
          <a:bodyPr anchorCtr="0" anchor="t" bIns="61525" lIns="123050" spcFirstLastPara="1" rIns="123050" wrap="square" tIns="61525">
            <a:spAutoFit/>
          </a:bodyPr>
          <a:lstStyle/>
          <a:p>
            <a:pPr indent="0" lvl="0" marL="0" rtl="0" algn="ctr">
              <a:lnSpc>
                <a:spcPct val="107000"/>
              </a:lnSpc>
              <a:spcBef>
                <a:spcPts val="0"/>
              </a:spcBef>
              <a:spcAft>
                <a:spcPts val="0"/>
              </a:spcAft>
              <a:buNone/>
            </a:pPr>
            <a:r>
              <a:rPr lang="ja-JP" sz="1884">
                <a:solidFill>
                  <a:srgbClr val="B38834"/>
                </a:solidFill>
                <a:latin typeface="Arial"/>
                <a:ea typeface="Arial"/>
                <a:cs typeface="Arial"/>
                <a:sym typeface="Arial"/>
              </a:rPr>
              <a:t>関心事項を特定化し目標を定める</a:t>
            </a:r>
            <a:endParaRPr sz="1480">
              <a:solidFill>
                <a:srgbClr val="000000"/>
              </a:solidFill>
              <a:latin typeface="Arial"/>
              <a:ea typeface="Arial"/>
              <a:cs typeface="Arial"/>
              <a:sym typeface="Arial"/>
            </a:endParaRPr>
          </a:p>
        </p:txBody>
      </p:sp>
      <p:sp>
        <p:nvSpPr>
          <p:cNvPr id="254" name="Google Shape;254;p36"/>
          <p:cNvSpPr txBox="1"/>
          <p:nvPr/>
        </p:nvSpPr>
        <p:spPr>
          <a:xfrm>
            <a:off x="1950972" y="4106811"/>
            <a:ext cx="2708149" cy="1046940"/>
          </a:xfrm>
          <a:prstGeom prst="rect">
            <a:avLst/>
          </a:prstGeom>
          <a:noFill/>
          <a:ln cap="flat" cmpd="sng" w="9525">
            <a:solidFill>
              <a:srgbClr val="C61624"/>
            </a:solidFill>
            <a:prstDash val="solid"/>
            <a:round/>
            <a:headEnd len="sm" w="sm" type="none"/>
            <a:tailEnd len="sm" w="sm" type="none"/>
          </a:ln>
        </p:spPr>
        <p:txBody>
          <a:bodyPr anchorCtr="0" anchor="t" bIns="61525" lIns="123050" spcFirstLastPara="1" rIns="123050" wrap="square" tIns="61525">
            <a:spAutoFit/>
          </a:bodyPr>
          <a:lstStyle/>
          <a:p>
            <a:pPr indent="0" lvl="0" marL="0" rtl="0" algn="ctr">
              <a:lnSpc>
                <a:spcPct val="107000"/>
              </a:lnSpc>
              <a:spcBef>
                <a:spcPts val="0"/>
              </a:spcBef>
              <a:spcAft>
                <a:spcPts val="0"/>
              </a:spcAft>
              <a:buNone/>
            </a:pPr>
            <a:r>
              <a:rPr lang="ja-JP" sz="1884">
                <a:solidFill>
                  <a:srgbClr val="C61624"/>
                </a:solidFill>
                <a:latin typeface="Arial"/>
                <a:ea typeface="Arial"/>
                <a:cs typeface="Arial"/>
                <a:sym typeface="Arial"/>
              </a:rPr>
              <a:t>対話の探究サイクルのプロセスについて　　振り返る</a:t>
            </a:r>
            <a:endParaRPr sz="1480">
              <a:solidFill>
                <a:srgbClr val="000000"/>
              </a:solidFill>
              <a:latin typeface="Arial"/>
              <a:ea typeface="Arial"/>
              <a:cs typeface="Arial"/>
              <a:sym typeface="Arial"/>
            </a:endParaRPr>
          </a:p>
        </p:txBody>
      </p:sp>
      <p:sp>
        <p:nvSpPr>
          <p:cNvPr id="255" name="Google Shape;255;p36"/>
          <p:cNvSpPr txBox="1"/>
          <p:nvPr/>
        </p:nvSpPr>
        <p:spPr>
          <a:xfrm>
            <a:off x="2068623" y="6226940"/>
            <a:ext cx="2181800" cy="736663"/>
          </a:xfrm>
          <a:prstGeom prst="rect">
            <a:avLst/>
          </a:prstGeom>
          <a:noFill/>
          <a:ln cap="flat" cmpd="sng" w="9525">
            <a:solidFill>
              <a:srgbClr val="CE6328"/>
            </a:solidFill>
            <a:prstDash val="solid"/>
            <a:round/>
            <a:headEnd len="sm" w="sm" type="none"/>
            <a:tailEnd len="sm" w="sm" type="none"/>
          </a:ln>
        </p:spPr>
        <p:txBody>
          <a:bodyPr anchorCtr="0" anchor="t" bIns="61525" lIns="123050" spcFirstLastPara="1" rIns="123050" wrap="square" tIns="61525">
            <a:spAutoFit/>
          </a:bodyPr>
          <a:lstStyle/>
          <a:p>
            <a:pPr indent="0" lvl="0" marL="0" rtl="0" algn="ctr">
              <a:lnSpc>
                <a:spcPct val="107000"/>
              </a:lnSpc>
              <a:spcBef>
                <a:spcPts val="0"/>
              </a:spcBef>
              <a:spcAft>
                <a:spcPts val="0"/>
              </a:spcAft>
              <a:buNone/>
            </a:pPr>
            <a:r>
              <a:rPr lang="ja-JP" sz="1884">
                <a:solidFill>
                  <a:srgbClr val="CE6328"/>
                </a:solidFill>
                <a:latin typeface="Arial"/>
                <a:ea typeface="Arial"/>
                <a:cs typeface="Arial"/>
                <a:sym typeface="Arial"/>
              </a:rPr>
              <a:t>結果をもとに　　改善計画を練る</a:t>
            </a:r>
            <a:endParaRPr sz="1480">
              <a:solidFill>
                <a:srgbClr val="000000"/>
              </a:solidFill>
              <a:latin typeface="Arial"/>
              <a:ea typeface="Arial"/>
              <a:cs typeface="Arial"/>
              <a:sym typeface="Arial"/>
            </a:endParaRPr>
          </a:p>
        </p:txBody>
      </p:sp>
      <p:sp>
        <p:nvSpPr>
          <p:cNvPr id="256" name="Google Shape;256;p36"/>
          <p:cNvSpPr txBox="1"/>
          <p:nvPr/>
        </p:nvSpPr>
        <p:spPr>
          <a:xfrm>
            <a:off x="3681476" y="8299508"/>
            <a:ext cx="3131478" cy="704154"/>
          </a:xfrm>
          <a:prstGeom prst="rect">
            <a:avLst/>
          </a:prstGeom>
          <a:noFill/>
          <a:ln cap="flat" cmpd="sng" w="9525">
            <a:solidFill>
              <a:srgbClr val="0F857B"/>
            </a:solidFill>
            <a:prstDash val="solid"/>
            <a:round/>
            <a:headEnd len="sm" w="sm" type="none"/>
            <a:tailEnd len="sm" w="sm" type="none"/>
          </a:ln>
        </p:spPr>
        <p:txBody>
          <a:bodyPr anchorCtr="0" anchor="t" bIns="61525" lIns="123050" spcFirstLastPara="1" rIns="123050" wrap="square" tIns="61525">
            <a:spAutoFit/>
          </a:bodyPr>
          <a:lstStyle/>
          <a:p>
            <a:pPr indent="0" lvl="0" marL="0" rtl="0" algn="ctr">
              <a:spcBef>
                <a:spcPts val="0"/>
              </a:spcBef>
              <a:spcAft>
                <a:spcPts val="0"/>
              </a:spcAft>
              <a:buNone/>
            </a:pPr>
            <a:r>
              <a:rPr lang="ja-JP" sz="1884">
                <a:solidFill>
                  <a:srgbClr val="0F857B"/>
                </a:solidFill>
                <a:latin typeface="Arial"/>
                <a:ea typeface="Arial"/>
                <a:cs typeface="Arial"/>
                <a:sym typeface="Arial"/>
              </a:rPr>
              <a:t>結果から解釈できることを検討する</a:t>
            </a:r>
            <a:endParaRPr sz="1884">
              <a:solidFill>
                <a:srgbClr val="0F857B"/>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1" name="Shape 261"/>
        <p:cNvGrpSpPr/>
        <p:nvPr/>
      </p:nvGrpSpPr>
      <p:grpSpPr>
        <a:xfrm>
          <a:off x="0" y="0"/>
          <a:ext cx="0" cy="0"/>
          <a:chOff x="0" y="0"/>
          <a:chExt cx="0" cy="0"/>
        </a:xfrm>
      </p:grpSpPr>
      <p:sp>
        <p:nvSpPr>
          <p:cNvPr id="262" name="Google Shape;262;p37"/>
          <p:cNvSpPr txBox="1"/>
          <p:nvPr/>
        </p:nvSpPr>
        <p:spPr>
          <a:xfrm>
            <a:off x="436843" y="675420"/>
            <a:ext cx="4533053" cy="354661"/>
          </a:xfrm>
          <a:prstGeom prst="rect">
            <a:avLst/>
          </a:prstGeom>
          <a:noFill/>
          <a:ln cap="flat" cmpd="sng" w="31725">
            <a:solidFill>
              <a:srgbClr val="2791A6"/>
            </a:solidFill>
            <a:prstDash val="solid"/>
            <a:round/>
            <a:headEnd len="sm" w="sm" type="none"/>
            <a:tailEnd len="sm" w="sm" type="none"/>
          </a:ln>
        </p:spPr>
        <p:txBody>
          <a:bodyPr anchorCtr="0" anchor="t" bIns="0" lIns="0" spcFirstLastPara="1" rIns="0" wrap="square" tIns="105100">
            <a:spAutoFit/>
          </a:bodyPr>
          <a:lstStyle/>
          <a:p>
            <a:pPr indent="0" lvl="0" marL="109376" rtl="0" algn="l">
              <a:spcBef>
                <a:spcPts val="0"/>
              </a:spcBef>
              <a:spcAft>
                <a:spcPts val="0"/>
              </a:spcAft>
              <a:buNone/>
            </a:pPr>
            <a:r>
              <a:rPr lang="ja-JP" sz="1615">
                <a:solidFill>
                  <a:srgbClr val="000000"/>
                </a:solidFill>
                <a:latin typeface="Arial"/>
                <a:ea typeface="Arial"/>
                <a:cs typeface="Arial"/>
                <a:sym typeface="Arial"/>
              </a:rPr>
              <a:t>ここでは、対話の探究サイクルの例を示します。</a:t>
            </a:r>
            <a:endParaRPr/>
          </a:p>
        </p:txBody>
      </p:sp>
      <p:sp>
        <p:nvSpPr>
          <p:cNvPr id="263" name="Google Shape;263;p37"/>
          <p:cNvSpPr txBox="1"/>
          <p:nvPr>
            <p:ph idx="12" type="sldNum"/>
          </p:nvPr>
        </p:nvSpPr>
        <p:spPr>
          <a:xfrm>
            <a:off x="13360176" y="9769938"/>
            <a:ext cx="451502" cy="207843"/>
          </a:xfrm>
          <a:prstGeom prst="rect">
            <a:avLst/>
          </a:prstGeom>
          <a:noFill/>
          <a:ln>
            <a:noFill/>
          </a:ln>
        </p:spPr>
        <p:txBody>
          <a:bodyPr anchorCtr="0" anchor="t" bIns="0" lIns="0" spcFirstLastPara="1" rIns="0" wrap="square" tIns="850">
            <a:spAutoFit/>
          </a:bodyPr>
          <a:lstStyle/>
          <a:p>
            <a:pPr indent="0" lvl="0" marL="34180" rtl="0" algn="l">
              <a:lnSpc>
                <a:spcPct val="100000"/>
              </a:lnSpc>
              <a:spcBef>
                <a:spcPts val="7"/>
              </a:spcBef>
              <a:spcAft>
                <a:spcPts val="0"/>
              </a:spcAft>
              <a:buClr>
                <a:srgbClr val="000000"/>
              </a:buClr>
              <a:buSzPts val="1300"/>
              <a:buFont typeface="Arial"/>
              <a:buNone/>
            </a:pPr>
            <a:r>
              <a:rPr lang="ja-JP">
                <a:solidFill>
                  <a:srgbClr val="000000"/>
                </a:solidFill>
              </a:rPr>
              <a:t>19</a:t>
            </a:r>
            <a:endParaRPr>
              <a:solidFill>
                <a:srgbClr val="000000"/>
              </a:solidFill>
            </a:endParaRPr>
          </a:p>
        </p:txBody>
      </p:sp>
      <p:sp>
        <p:nvSpPr>
          <p:cNvPr id="264" name="Google Shape;264;p37"/>
          <p:cNvSpPr/>
          <p:nvPr/>
        </p:nvSpPr>
        <p:spPr>
          <a:xfrm>
            <a:off x="5281299" y="1997074"/>
            <a:ext cx="3638187" cy="17063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rtl="0" algn="l">
              <a:spcBef>
                <a:spcPts val="0"/>
              </a:spcBef>
              <a:spcAft>
                <a:spcPts val="0"/>
              </a:spcAft>
              <a:buNone/>
            </a:pPr>
            <a:r>
              <a:t/>
            </a:r>
            <a:endParaRPr sz="1884">
              <a:solidFill>
                <a:srgbClr val="000000"/>
              </a:solidFill>
              <a:latin typeface="Arial"/>
              <a:ea typeface="Arial"/>
              <a:cs typeface="Arial"/>
              <a:sym typeface="Arial"/>
            </a:endParaRPr>
          </a:p>
        </p:txBody>
      </p:sp>
      <p:sp>
        <p:nvSpPr>
          <p:cNvPr id="265" name="Google Shape;265;p37"/>
          <p:cNvSpPr/>
          <p:nvPr/>
        </p:nvSpPr>
        <p:spPr>
          <a:xfrm>
            <a:off x="9437986" y="5534299"/>
            <a:ext cx="3470017" cy="1862164"/>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rtl="0" algn="l">
              <a:spcBef>
                <a:spcPts val="0"/>
              </a:spcBef>
              <a:spcAft>
                <a:spcPts val="0"/>
              </a:spcAft>
              <a:buNone/>
            </a:pPr>
            <a:r>
              <a:t/>
            </a:r>
            <a:endParaRPr sz="1884">
              <a:solidFill>
                <a:srgbClr val="000000"/>
              </a:solidFill>
              <a:latin typeface="Arial"/>
              <a:ea typeface="Arial"/>
              <a:cs typeface="Arial"/>
              <a:sym typeface="Arial"/>
            </a:endParaRPr>
          </a:p>
        </p:txBody>
      </p:sp>
      <p:sp>
        <p:nvSpPr>
          <p:cNvPr id="266" name="Google Shape;266;p37"/>
          <p:cNvSpPr/>
          <p:nvPr/>
        </p:nvSpPr>
        <p:spPr>
          <a:xfrm>
            <a:off x="2976883" y="7996694"/>
            <a:ext cx="3884288" cy="1564535"/>
          </a:xfrm>
          <a:prstGeom prst="rect">
            <a:avLst/>
          </a:prstGeom>
          <a:blipFill rotWithShape="1">
            <a:blip r:embed="rId5">
              <a:alphaModFix/>
            </a:blip>
            <a:stretch>
              <a:fillRect b="0" l="0" r="0" t="0"/>
            </a:stretch>
          </a:blipFill>
          <a:ln>
            <a:noFill/>
          </a:ln>
        </p:spPr>
        <p:txBody>
          <a:bodyPr anchorCtr="0" anchor="t" bIns="0" lIns="0" spcFirstLastPara="1" rIns="0" wrap="square" tIns="0">
            <a:noAutofit/>
          </a:bodyPr>
          <a:lstStyle/>
          <a:p>
            <a:pPr indent="0" lvl="0" marL="0" rtl="0" algn="l">
              <a:spcBef>
                <a:spcPts val="0"/>
              </a:spcBef>
              <a:spcAft>
                <a:spcPts val="0"/>
              </a:spcAft>
              <a:buNone/>
            </a:pPr>
            <a:r>
              <a:t/>
            </a:r>
            <a:endParaRPr sz="1884">
              <a:solidFill>
                <a:srgbClr val="000000"/>
              </a:solidFill>
              <a:latin typeface="Arial"/>
              <a:ea typeface="Arial"/>
              <a:cs typeface="Arial"/>
              <a:sym typeface="Arial"/>
            </a:endParaRPr>
          </a:p>
        </p:txBody>
      </p:sp>
      <p:sp>
        <p:nvSpPr>
          <p:cNvPr id="267" name="Google Shape;267;p37"/>
          <p:cNvSpPr txBox="1"/>
          <p:nvPr/>
        </p:nvSpPr>
        <p:spPr>
          <a:xfrm>
            <a:off x="7412094" y="9536707"/>
            <a:ext cx="6000631" cy="372781"/>
          </a:xfrm>
          <a:prstGeom prst="rect">
            <a:avLst/>
          </a:prstGeom>
          <a:noFill/>
          <a:ln>
            <a:noFill/>
          </a:ln>
        </p:spPr>
        <p:txBody>
          <a:bodyPr anchorCtr="0" anchor="t" bIns="61525" lIns="123050" spcFirstLastPara="1" rIns="123050" wrap="square" tIns="61525">
            <a:spAutoFit/>
          </a:bodyPr>
          <a:lstStyle/>
          <a:p>
            <a:pPr indent="0" lvl="0" marL="0" rtl="0" algn="l">
              <a:spcBef>
                <a:spcPts val="0"/>
              </a:spcBef>
              <a:spcAft>
                <a:spcPts val="0"/>
              </a:spcAft>
              <a:buNone/>
            </a:pPr>
            <a:r>
              <a:rPr lang="ja-JP" sz="1615">
                <a:solidFill>
                  <a:srgbClr val="000000"/>
                </a:solidFill>
                <a:latin typeface="Arial"/>
                <a:ea typeface="Arial"/>
                <a:cs typeface="Arial"/>
                <a:sym typeface="Arial"/>
              </a:rPr>
              <a:t>テンプレートはこちらからダウンロードできます</a:t>
            </a:r>
            <a:r>
              <a:rPr lang="ja-JP" sz="1615" u="sng">
                <a:solidFill>
                  <a:schemeClr val="hlink"/>
                </a:solidFill>
                <a:latin typeface="Arial"/>
                <a:ea typeface="Arial"/>
                <a:cs typeface="Arial"/>
                <a:sym typeface="Arial"/>
                <a:hlinkClick r:id="rId6"/>
              </a:rPr>
              <a:t>website</a:t>
            </a:r>
            <a:r>
              <a:rPr lang="ja-JP" sz="1615">
                <a:solidFill>
                  <a:srgbClr val="000000"/>
                </a:solidFill>
                <a:latin typeface="Arial"/>
                <a:ea typeface="Arial"/>
                <a:cs typeface="Arial"/>
                <a:sym typeface="Arial"/>
              </a:rPr>
              <a:t>.</a:t>
            </a:r>
            <a:endParaRPr sz="1615">
              <a:solidFill>
                <a:srgbClr val="000000"/>
              </a:solidFill>
              <a:latin typeface="Arial"/>
              <a:ea typeface="Arial"/>
              <a:cs typeface="Arial"/>
              <a:sym typeface="Arial"/>
            </a:endParaRPr>
          </a:p>
        </p:txBody>
      </p:sp>
      <p:sp>
        <p:nvSpPr>
          <p:cNvPr id="268" name="Google Shape;268;p37"/>
          <p:cNvSpPr/>
          <p:nvPr/>
        </p:nvSpPr>
        <p:spPr>
          <a:xfrm>
            <a:off x="12428324" y="9592088"/>
            <a:ext cx="312743" cy="312743"/>
          </a:xfrm>
          <a:prstGeom prst="rect">
            <a:avLst/>
          </a:prstGeom>
          <a:blipFill rotWithShape="1">
            <a:blip r:embed="rId7">
              <a:alphaModFix/>
            </a:blip>
            <a:stretch>
              <a:fillRect b="0" l="0" r="0" t="0"/>
            </a:stretch>
          </a:blipFill>
          <a:ln>
            <a:noFill/>
          </a:ln>
        </p:spPr>
        <p:txBody>
          <a:bodyPr anchorCtr="0" anchor="t" bIns="0" lIns="0" spcFirstLastPara="1" rIns="0" wrap="square" tIns="0">
            <a:noAutofit/>
          </a:bodyPr>
          <a:lstStyle/>
          <a:p>
            <a:pPr indent="0" lvl="0" marL="0" rtl="0" algn="l">
              <a:spcBef>
                <a:spcPts val="0"/>
              </a:spcBef>
              <a:spcAft>
                <a:spcPts val="0"/>
              </a:spcAft>
              <a:buNone/>
            </a:pPr>
            <a:r>
              <a:t/>
            </a:r>
            <a:endParaRPr sz="1884">
              <a:solidFill>
                <a:srgbClr val="000000"/>
              </a:solidFill>
              <a:latin typeface="Arial"/>
              <a:ea typeface="Arial"/>
              <a:cs typeface="Arial"/>
              <a:sym typeface="Arial"/>
            </a:endParaRPr>
          </a:p>
        </p:txBody>
      </p:sp>
      <p:sp>
        <p:nvSpPr>
          <p:cNvPr id="269" name="Google Shape;269;p37"/>
          <p:cNvSpPr/>
          <p:nvPr/>
        </p:nvSpPr>
        <p:spPr>
          <a:xfrm>
            <a:off x="5281299" y="1997074"/>
            <a:ext cx="3638187" cy="17063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rtl="0" algn="l">
              <a:spcBef>
                <a:spcPts val="0"/>
              </a:spcBef>
              <a:spcAft>
                <a:spcPts val="0"/>
              </a:spcAft>
              <a:buNone/>
            </a:pPr>
            <a:r>
              <a:t/>
            </a:r>
            <a:endParaRPr sz="1884">
              <a:solidFill>
                <a:srgbClr val="000000"/>
              </a:solidFill>
              <a:latin typeface="Arial"/>
              <a:ea typeface="Arial"/>
              <a:cs typeface="Arial"/>
              <a:sym typeface="Arial"/>
            </a:endParaRPr>
          </a:p>
        </p:txBody>
      </p:sp>
      <p:sp>
        <p:nvSpPr>
          <p:cNvPr id="270" name="Google Shape;270;p37"/>
          <p:cNvSpPr/>
          <p:nvPr/>
        </p:nvSpPr>
        <p:spPr>
          <a:xfrm>
            <a:off x="9437986" y="5534299"/>
            <a:ext cx="3470017" cy="1862164"/>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rtl="0" algn="l">
              <a:spcBef>
                <a:spcPts val="0"/>
              </a:spcBef>
              <a:spcAft>
                <a:spcPts val="0"/>
              </a:spcAft>
              <a:buNone/>
            </a:pPr>
            <a:r>
              <a:t/>
            </a:r>
            <a:endParaRPr sz="1884">
              <a:solidFill>
                <a:srgbClr val="000000"/>
              </a:solidFill>
              <a:latin typeface="Arial"/>
              <a:ea typeface="Arial"/>
              <a:cs typeface="Arial"/>
              <a:sym typeface="Arial"/>
            </a:endParaRPr>
          </a:p>
        </p:txBody>
      </p:sp>
      <p:grpSp>
        <p:nvGrpSpPr>
          <p:cNvPr id="271" name="Google Shape;271;p37"/>
          <p:cNvGrpSpPr/>
          <p:nvPr/>
        </p:nvGrpSpPr>
        <p:grpSpPr>
          <a:xfrm>
            <a:off x="941861" y="2431885"/>
            <a:ext cx="12217172" cy="7023267"/>
            <a:chOff x="1569213" y="1027685"/>
            <a:chExt cx="9078692" cy="5219053"/>
          </a:xfrm>
        </p:grpSpPr>
        <p:grpSp>
          <p:nvGrpSpPr>
            <p:cNvPr id="272" name="Google Shape;272;p37"/>
            <p:cNvGrpSpPr/>
            <p:nvPr/>
          </p:nvGrpSpPr>
          <p:grpSpPr>
            <a:xfrm>
              <a:off x="4649872" y="1027685"/>
              <a:ext cx="2917373" cy="1240065"/>
              <a:chOff x="4408711" y="897056"/>
              <a:chExt cx="2917373" cy="1240065"/>
            </a:xfrm>
          </p:grpSpPr>
          <p:sp>
            <p:nvSpPr>
              <p:cNvPr id="273" name="Google Shape;273;p37"/>
              <p:cNvSpPr/>
              <p:nvPr/>
            </p:nvSpPr>
            <p:spPr>
              <a:xfrm>
                <a:off x="4408711" y="897056"/>
                <a:ext cx="2917373" cy="1240065"/>
              </a:xfrm>
              <a:prstGeom prst="roundRect">
                <a:avLst>
                  <a:gd fmla="val 16667" name="adj"/>
                </a:avLst>
              </a:prstGeom>
              <a:gradFill>
                <a:gsLst>
                  <a:gs pos="0">
                    <a:srgbClr val="EECE9C"/>
                  </a:gs>
                  <a:gs pos="50000">
                    <a:srgbClr val="F2DFC3"/>
                  </a:gs>
                  <a:gs pos="100000">
                    <a:srgbClr val="F8EEE1"/>
                  </a:gs>
                </a:gsLst>
                <a:lin ang="13500000" scaled="0"/>
              </a:gradFill>
              <a:ln>
                <a:noFill/>
              </a:ln>
            </p:spPr>
            <p:txBody>
              <a:bodyPr anchorCtr="0" anchor="ctr" bIns="45700" lIns="91425" spcFirstLastPara="1" rIns="91425" wrap="square" tIns="45700">
                <a:noAutofit/>
              </a:bodyPr>
              <a:lstStyle/>
              <a:p>
                <a:pPr indent="0" lvl="0" marL="0" rtl="0" algn="ctr">
                  <a:spcBef>
                    <a:spcPts val="0"/>
                  </a:spcBef>
                  <a:spcAft>
                    <a:spcPts val="0"/>
                  </a:spcAft>
                  <a:buNone/>
                </a:pPr>
                <a:r>
                  <a:t/>
                </a:r>
                <a:endParaRPr sz="1884">
                  <a:solidFill>
                    <a:srgbClr val="FFFFFF"/>
                  </a:solidFill>
                  <a:latin typeface="Arial"/>
                  <a:ea typeface="Arial"/>
                  <a:cs typeface="Arial"/>
                  <a:sym typeface="Arial"/>
                </a:endParaRPr>
              </a:p>
            </p:txBody>
          </p:sp>
          <p:sp>
            <p:nvSpPr>
              <p:cNvPr id="274" name="Google Shape;274;p37"/>
              <p:cNvSpPr txBox="1"/>
              <p:nvPr/>
            </p:nvSpPr>
            <p:spPr>
              <a:xfrm>
                <a:off x="4434405" y="1252426"/>
                <a:ext cx="2667324" cy="791818"/>
              </a:xfrm>
              <a:prstGeom prst="rect">
                <a:avLst/>
              </a:prstGeom>
              <a:noFill/>
              <a:ln>
                <a:noFill/>
              </a:ln>
            </p:spPr>
            <p:txBody>
              <a:bodyPr anchorCtr="0" anchor="t" bIns="45700" lIns="91425" spcFirstLastPara="1" rIns="91425" wrap="square" tIns="45700">
                <a:spAutoFit/>
              </a:bodyPr>
              <a:lstStyle/>
              <a:p>
                <a:pPr indent="0" lvl="0" marL="0" rtl="0" algn="just">
                  <a:spcBef>
                    <a:spcPts val="0"/>
                  </a:spcBef>
                  <a:spcAft>
                    <a:spcPts val="0"/>
                  </a:spcAft>
                  <a:buNone/>
                </a:pPr>
                <a:r>
                  <a:rPr lang="ja-JP" sz="1480">
                    <a:solidFill>
                      <a:srgbClr val="000000"/>
                    </a:solidFill>
                    <a:latin typeface="Arial"/>
                    <a:ea typeface="Arial"/>
                    <a:cs typeface="Arial"/>
                    <a:sym typeface="Arial"/>
                  </a:rPr>
                  <a:t>学力の異なる生徒たちが一緒に活動する取り組みでは、優秀な生徒が困難を感じている生徒に答えを教えるだけになっている。</a:t>
                </a:r>
                <a:endParaRPr sz="1480">
                  <a:solidFill>
                    <a:srgbClr val="000000"/>
                  </a:solidFill>
                  <a:latin typeface="Arial"/>
                  <a:ea typeface="Arial"/>
                  <a:cs typeface="Arial"/>
                  <a:sym typeface="Arial"/>
                </a:endParaRPr>
              </a:p>
              <a:p>
                <a:pPr indent="0" lvl="0" marL="0" rtl="0" algn="just">
                  <a:spcBef>
                    <a:spcPts val="0"/>
                  </a:spcBef>
                  <a:spcAft>
                    <a:spcPts val="0"/>
                  </a:spcAft>
                  <a:buNone/>
                </a:pPr>
                <a:r>
                  <a:t/>
                </a:r>
                <a:endParaRPr sz="1884">
                  <a:solidFill>
                    <a:srgbClr val="000000"/>
                  </a:solidFill>
                  <a:latin typeface="Arial"/>
                  <a:ea typeface="Arial"/>
                  <a:cs typeface="Arial"/>
                  <a:sym typeface="Arial"/>
                </a:endParaRPr>
              </a:p>
            </p:txBody>
          </p:sp>
        </p:grpSp>
        <p:grpSp>
          <p:nvGrpSpPr>
            <p:cNvPr id="275" name="Google Shape;275;p37"/>
            <p:cNvGrpSpPr/>
            <p:nvPr/>
          </p:nvGrpSpPr>
          <p:grpSpPr>
            <a:xfrm>
              <a:off x="7671489" y="2001602"/>
              <a:ext cx="2976416" cy="1240066"/>
              <a:chOff x="7430328" y="1870973"/>
              <a:chExt cx="2976416" cy="1240066"/>
            </a:xfrm>
          </p:grpSpPr>
          <p:sp>
            <p:nvSpPr>
              <p:cNvPr id="276" name="Google Shape;276;p37"/>
              <p:cNvSpPr/>
              <p:nvPr/>
            </p:nvSpPr>
            <p:spPr>
              <a:xfrm>
                <a:off x="7489371" y="1870973"/>
                <a:ext cx="2917373" cy="1240066"/>
              </a:xfrm>
              <a:prstGeom prst="roundRect">
                <a:avLst>
                  <a:gd fmla="val 16667" name="adj"/>
                </a:avLst>
              </a:prstGeom>
              <a:gradFill>
                <a:gsLst>
                  <a:gs pos="0">
                    <a:srgbClr val="9AB5CE"/>
                  </a:gs>
                  <a:gs pos="50000">
                    <a:srgbClr val="C1D1DF"/>
                  </a:gs>
                  <a:gs pos="100000">
                    <a:srgbClr val="E1E8EE"/>
                  </a:gs>
                </a:gsLst>
                <a:lin ang="13500000" scaled="0"/>
              </a:gradFill>
              <a:ln>
                <a:noFill/>
              </a:ln>
            </p:spPr>
            <p:txBody>
              <a:bodyPr anchorCtr="0" anchor="ctr" bIns="45700" lIns="91425" spcFirstLastPara="1" rIns="91425" wrap="square" tIns="45700">
                <a:noAutofit/>
              </a:bodyPr>
              <a:lstStyle/>
              <a:p>
                <a:pPr indent="0" lvl="0" marL="0" rtl="0" algn="ctr">
                  <a:spcBef>
                    <a:spcPts val="0"/>
                  </a:spcBef>
                  <a:spcAft>
                    <a:spcPts val="0"/>
                  </a:spcAft>
                  <a:buNone/>
                </a:pPr>
                <a:r>
                  <a:t/>
                </a:r>
                <a:endParaRPr sz="1884">
                  <a:solidFill>
                    <a:srgbClr val="FFFFFF"/>
                  </a:solidFill>
                  <a:latin typeface="Arial"/>
                  <a:ea typeface="Arial"/>
                  <a:cs typeface="Arial"/>
                  <a:sym typeface="Arial"/>
                </a:endParaRPr>
              </a:p>
            </p:txBody>
          </p:sp>
          <p:sp>
            <p:nvSpPr>
              <p:cNvPr id="277" name="Google Shape;277;p37"/>
              <p:cNvSpPr txBox="1"/>
              <p:nvPr/>
            </p:nvSpPr>
            <p:spPr>
              <a:xfrm>
                <a:off x="7430328" y="1979455"/>
                <a:ext cx="2322659" cy="1084093"/>
              </a:xfrm>
              <a:prstGeom prst="rect">
                <a:avLst/>
              </a:prstGeom>
              <a:noFill/>
              <a:ln>
                <a:noFill/>
              </a:ln>
            </p:spPr>
            <p:txBody>
              <a:bodyPr anchorCtr="0" anchor="t" bIns="45700" lIns="91425" spcFirstLastPara="1" rIns="91425" wrap="square" tIns="45700">
                <a:spAutoFit/>
              </a:bodyPr>
              <a:lstStyle/>
              <a:p>
                <a:pPr indent="0" lvl="0" marL="5127" rtl="0" algn="just">
                  <a:spcBef>
                    <a:spcPts val="0"/>
                  </a:spcBef>
                  <a:spcAft>
                    <a:spcPts val="0"/>
                  </a:spcAft>
                  <a:buNone/>
                </a:pPr>
                <a:r>
                  <a:rPr lang="ja-JP" sz="1480">
                    <a:solidFill>
                      <a:srgbClr val="000000"/>
                    </a:solidFill>
                    <a:latin typeface="Arial"/>
                    <a:ea typeface="Arial"/>
                    <a:cs typeface="Arial"/>
                    <a:sym typeface="Arial"/>
                  </a:rPr>
                  <a:t>生徒たちは考えを積み上げているだろうか。すべての生徒が参加しているか。物静かな生徒は対話に参加しているか。考えは尊重されつつ、批判もされているか。考えはさらに積み上げられているのか。</a:t>
                </a:r>
                <a:endParaRPr sz="1480">
                  <a:solidFill>
                    <a:srgbClr val="000000"/>
                  </a:solidFill>
                  <a:latin typeface="Arial"/>
                  <a:ea typeface="Arial"/>
                  <a:cs typeface="Arial"/>
                  <a:sym typeface="Arial"/>
                </a:endParaRPr>
              </a:p>
            </p:txBody>
          </p:sp>
        </p:grpSp>
        <p:grpSp>
          <p:nvGrpSpPr>
            <p:cNvPr id="278" name="Google Shape;278;p37"/>
            <p:cNvGrpSpPr/>
            <p:nvPr/>
          </p:nvGrpSpPr>
          <p:grpSpPr>
            <a:xfrm>
              <a:off x="7730532" y="3528836"/>
              <a:ext cx="2917373" cy="1240067"/>
              <a:chOff x="7650452" y="3389586"/>
              <a:chExt cx="2917373" cy="1240067"/>
            </a:xfrm>
          </p:grpSpPr>
          <p:sp>
            <p:nvSpPr>
              <p:cNvPr id="279" name="Google Shape;279;p37"/>
              <p:cNvSpPr/>
              <p:nvPr/>
            </p:nvSpPr>
            <p:spPr>
              <a:xfrm>
                <a:off x="7650452" y="3389586"/>
                <a:ext cx="2917373" cy="1240067"/>
              </a:xfrm>
              <a:prstGeom prst="roundRect">
                <a:avLst>
                  <a:gd fmla="val 16667" name="adj"/>
                </a:avLst>
              </a:prstGeom>
              <a:gradFill>
                <a:gsLst>
                  <a:gs pos="0">
                    <a:srgbClr val="B49F9D"/>
                  </a:gs>
                  <a:gs pos="50000">
                    <a:srgbClr val="D0C3C3"/>
                  </a:gs>
                  <a:gs pos="100000">
                    <a:srgbClr val="E8E1E1"/>
                  </a:gs>
                </a:gsLst>
                <a:lin ang="13500000" scaled="0"/>
              </a:gradFill>
              <a:ln>
                <a:noFill/>
              </a:ln>
            </p:spPr>
            <p:txBody>
              <a:bodyPr anchorCtr="0" anchor="ctr" bIns="45700" lIns="91425" spcFirstLastPara="1" rIns="91425" wrap="square" tIns="45700">
                <a:noAutofit/>
              </a:bodyPr>
              <a:lstStyle/>
              <a:p>
                <a:pPr indent="0" lvl="0" marL="0" rtl="0" algn="ctr">
                  <a:spcBef>
                    <a:spcPts val="0"/>
                  </a:spcBef>
                  <a:spcAft>
                    <a:spcPts val="0"/>
                  </a:spcAft>
                  <a:buNone/>
                </a:pPr>
                <a:r>
                  <a:t/>
                </a:r>
                <a:endParaRPr sz="1884">
                  <a:solidFill>
                    <a:srgbClr val="FFFFFF"/>
                  </a:solidFill>
                  <a:latin typeface="Arial"/>
                  <a:ea typeface="Arial"/>
                  <a:cs typeface="Arial"/>
                  <a:sym typeface="Arial"/>
                </a:endParaRPr>
              </a:p>
            </p:txBody>
          </p:sp>
          <p:sp>
            <p:nvSpPr>
              <p:cNvPr id="280" name="Google Shape;280;p37"/>
              <p:cNvSpPr txBox="1"/>
              <p:nvPr/>
            </p:nvSpPr>
            <p:spPr>
              <a:xfrm>
                <a:off x="7659581" y="3545333"/>
                <a:ext cx="2006864" cy="756512"/>
              </a:xfrm>
              <a:prstGeom prst="rect">
                <a:avLst/>
              </a:prstGeom>
              <a:noFill/>
              <a:ln>
                <a:noFill/>
              </a:ln>
            </p:spPr>
            <p:txBody>
              <a:bodyPr anchorCtr="0" anchor="t" bIns="45700" lIns="91425" spcFirstLastPara="1" rIns="91425" wrap="square" tIns="45700">
                <a:spAutoFit/>
              </a:bodyPr>
              <a:lstStyle/>
              <a:p>
                <a:pPr indent="-855" lvl="0" marL="16235" marR="6836" rtl="0" algn="just">
                  <a:lnSpc>
                    <a:spcPct val="101699"/>
                  </a:lnSpc>
                  <a:spcBef>
                    <a:spcPts val="0"/>
                  </a:spcBef>
                  <a:spcAft>
                    <a:spcPts val="0"/>
                  </a:spcAft>
                  <a:buNone/>
                </a:pPr>
                <a:r>
                  <a:rPr lang="ja-JP" sz="1480">
                    <a:solidFill>
                      <a:srgbClr val="000000"/>
                    </a:solidFill>
                    <a:latin typeface="Arial"/>
                    <a:ea typeface="Arial"/>
                    <a:cs typeface="Arial"/>
                    <a:sym typeface="Arial"/>
                  </a:rPr>
                  <a:t>学力の異なる生徒のグループを観察し、2A と 2C  のツールを利用して生徒の参加度合いと対話の質を特定する。</a:t>
                </a:r>
                <a:endParaRPr sz="1480">
                  <a:solidFill>
                    <a:srgbClr val="000000"/>
                  </a:solidFill>
                  <a:latin typeface="Arial"/>
                  <a:ea typeface="Arial"/>
                  <a:cs typeface="Arial"/>
                  <a:sym typeface="Arial"/>
                </a:endParaRPr>
              </a:p>
            </p:txBody>
          </p:sp>
        </p:grpSp>
        <p:grpSp>
          <p:nvGrpSpPr>
            <p:cNvPr id="281" name="Google Shape;281;p37"/>
            <p:cNvGrpSpPr/>
            <p:nvPr/>
          </p:nvGrpSpPr>
          <p:grpSpPr>
            <a:xfrm>
              <a:off x="3087373" y="4986120"/>
              <a:ext cx="2971777" cy="1260618"/>
              <a:chOff x="2701210" y="4928905"/>
              <a:chExt cx="2971777" cy="1260618"/>
            </a:xfrm>
          </p:grpSpPr>
          <p:sp>
            <p:nvSpPr>
              <p:cNvPr id="282" name="Google Shape;282;p37"/>
              <p:cNvSpPr/>
              <p:nvPr/>
            </p:nvSpPr>
            <p:spPr>
              <a:xfrm>
                <a:off x="2701210" y="4949458"/>
                <a:ext cx="2917373" cy="1240065"/>
              </a:xfrm>
              <a:prstGeom prst="roundRect">
                <a:avLst>
                  <a:gd fmla="val 16667" name="adj"/>
                </a:avLst>
              </a:prstGeom>
              <a:gradFill>
                <a:gsLst>
                  <a:gs pos="0">
                    <a:srgbClr val="93C1BB"/>
                  </a:gs>
                  <a:gs pos="50000">
                    <a:srgbClr val="BED7D4"/>
                  </a:gs>
                  <a:gs pos="100000">
                    <a:srgbClr val="DFEBE9"/>
                  </a:gs>
                </a:gsLst>
                <a:lin ang="13500000" scaled="0"/>
              </a:gradFill>
              <a:ln>
                <a:noFill/>
              </a:ln>
            </p:spPr>
            <p:txBody>
              <a:bodyPr anchorCtr="0" anchor="ctr" bIns="45700" lIns="91425" spcFirstLastPara="1" rIns="91425" wrap="square" tIns="45700">
                <a:noAutofit/>
              </a:bodyPr>
              <a:lstStyle/>
              <a:p>
                <a:pPr indent="0" lvl="0" marL="0" rtl="0" algn="ctr">
                  <a:spcBef>
                    <a:spcPts val="0"/>
                  </a:spcBef>
                  <a:spcAft>
                    <a:spcPts val="0"/>
                  </a:spcAft>
                  <a:buNone/>
                </a:pPr>
                <a:r>
                  <a:t/>
                </a:r>
                <a:endParaRPr sz="1884">
                  <a:solidFill>
                    <a:srgbClr val="FFFFFF"/>
                  </a:solidFill>
                  <a:latin typeface="Arial"/>
                  <a:ea typeface="Arial"/>
                  <a:cs typeface="Arial"/>
                  <a:sym typeface="Arial"/>
                </a:endParaRPr>
              </a:p>
            </p:txBody>
          </p:sp>
          <p:sp>
            <p:nvSpPr>
              <p:cNvPr id="283" name="Google Shape;283;p37"/>
              <p:cNvSpPr txBox="1"/>
              <p:nvPr/>
            </p:nvSpPr>
            <p:spPr>
              <a:xfrm>
                <a:off x="3201367" y="4928905"/>
                <a:ext cx="2471620" cy="1253340"/>
              </a:xfrm>
              <a:prstGeom prst="rect">
                <a:avLst/>
              </a:prstGeom>
              <a:noFill/>
              <a:ln>
                <a:noFill/>
              </a:ln>
            </p:spPr>
            <p:txBody>
              <a:bodyPr anchorCtr="0" anchor="t" bIns="45700" lIns="91425" spcFirstLastPara="1" rIns="91425" wrap="square" tIns="45700">
                <a:spAutoFit/>
              </a:bodyPr>
              <a:lstStyle/>
              <a:p>
                <a:pPr indent="0" lvl="0" marL="0" rtl="0" algn="just">
                  <a:spcBef>
                    <a:spcPts val="0"/>
                  </a:spcBef>
                  <a:spcAft>
                    <a:spcPts val="0"/>
                  </a:spcAft>
                  <a:buNone/>
                </a:pPr>
                <a:r>
                  <a:rPr lang="ja-JP" sz="1480">
                    <a:solidFill>
                      <a:srgbClr val="000000"/>
                    </a:solidFill>
                    <a:latin typeface="Arial"/>
                    <a:ea typeface="Arial"/>
                    <a:cs typeface="Arial"/>
                    <a:sym typeface="Arial"/>
                  </a:rPr>
                  <a:t>生徒たちは、なかなか考えを積み上げてはいかない。学力の高い生徒は説明したり、回答を提示する。学力の低い生徒はほとんど対話に参加しない。対話は学力の高い生徒が成り立たせている。積極的に参加するか、最低限の参加をするかの二極化が起きている。</a:t>
                </a:r>
                <a:endParaRPr sz="1480">
                  <a:solidFill>
                    <a:srgbClr val="000000"/>
                  </a:solidFill>
                  <a:latin typeface="Arial"/>
                  <a:ea typeface="Arial"/>
                  <a:cs typeface="Arial"/>
                  <a:sym typeface="Arial"/>
                </a:endParaRPr>
              </a:p>
            </p:txBody>
          </p:sp>
        </p:grpSp>
        <p:grpSp>
          <p:nvGrpSpPr>
            <p:cNvPr id="284" name="Google Shape;284;p37"/>
            <p:cNvGrpSpPr/>
            <p:nvPr/>
          </p:nvGrpSpPr>
          <p:grpSpPr>
            <a:xfrm>
              <a:off x="6232865" y="4980930"/>
              <a:ext cx="2917373" cy="1240065"/>
              <a:chOff x="6125535" y="4971642"/>
              <a:chExt cx="2917373" cy="1240065"/>
            </a:xfrm>
          </p:grpSpPr>
          <p:sp>
            <p:nvSpPr>
              <p:cNvPr id="285" name="Google Shape;285;p37"/>
              <p:cNvSpPr/>
              <p:nvPr/>
            </p:nvSpPr>
            <p:spPr>
              <a:xfrm>
                <a:off x="6125535" y="4971642"/>
                <a:ext cx="2917373" cy="1240065"/>
              </a:xfrm>
              <a:prstGeom prst="roundRect">
                <a:avLst>
                  <a:gd fmla="val 16667" name="adj"/>
                </a:avLst>
              </a:prstGeom>
              <a:gradFill>
                <a:gsLst>
                  <a:gs pos="0">
                    <a:srgbClr val="B598AF"/>
                  </a:gs>
                  <a:gs pos="50000">
                    <a:srgbClr val="D1C1CD"/>
                  </a:gs>
                  <a:gs pos="100000">
                    <a:srgbClr val="E7E0E7"/>
                  </a:gs>
                </a:gsLst>
                <a:lin ang="13500000" scaled="0"/>
              </a:gradFill>
              <a:ln>
                <a:noFill/>
              </a:ln>
            </p:spPr>
            <p:txBody>
              <a:bodyPr anchorCtr="0" anchor="ctr" bIns="45700" lIns="91425" spcFirstLastPara="1" rIns="91425" wrap="square" tIns="45700">
                <a:noAutofit/>
              </a:bodyPr>
              <a:lstStyle/>
              <a:p>
                <a:pPr indent="0" lvl="0" marL="0" rtl="0" algn="ctr">
                  <a:spcBef>
                    <a:spcPts val="0"/>
                  </a:spcBef>
                  <a:spcAft>
                    <a:spcPts val="0"/>
                  </a:spcAft>
                  <a:buNone/>
                </a:pPr>
                <a:r>
                  <a:t/>
                </a:r>
                <a:endParaRPr sz="1884">
                  <a:solidFill>
                    <a:srgbClr val="FFFFFF"/>
                  </a:solidFill>
                  <a:latin typeface="Arial"/>
                  <a:ea typeface="Arial"/>
                  <a:cs typeface="Arial"/>
                  <a:sym typeface="Arial"/>
                </a:endParaRPr>
              </a:p>
            </p:txBody>
          </p:sp>
          <p:sp>
            <p:nvSpPr>
              <p:cNvPr id="286" name="Google Shape;286;p37"/>
              <p:cNvSpPr txBox="1"/>
              <p:nvPr/>
            </p:nvSpPr>
            <p:spPr>
              <a:xfrm>
                <a:off x="6199087" y="5328604"/>
                <a:ext cx="2144988" cy="769318"/>
              </a:xfrm>
              <a:prstGeom prst="rect">
                <a:avLst/>
              </a:prstGeom>
              <a:noFill/>
              <a:ln>
                <a:noFill/>
              </a:ln>
            </p:spPr>
            <p:txBody>
              <a:bodyPr anchorCtr="0" anchor="t" bIns="61525" lIns="123050" spcFirstLastPara="1" rIns="123050" wrap="square" tIns="61525">
                <a:spAutoFit/>
              </a:bodyPr>
              <a:lstStyle/>
              <a:p>
                <a:pPr indent="0" lvl="0" marL="0" rtl="0" algn="just">
                  <a:spcBef>
                    <a:spcPts val="0"/>
                  </a:spcBef>
                  <a:spcAft>
                    <a:spcPts val="0"/>
                  </a:spcAft>
                  <a:buNone/>
                </a:pPr>
                <a:r>
                  <a:rPr lang="ja-JP" sz="1480">
                    <a:solidFill>
                      <a:srgbClr val="000000"/>
                    </a:solidFill>
                    <a:latin typeface="Arial"/>
                    <a:ea typeface="Arial"/>
                    <a:cs typeface="Arial"/>
                    <a:sym typeface="Arial"/>
                  </a:rPr>
                  <a:t>短い対話の逐語記録を起こし、コーディングし、各コード(B, R, IR および CH)に該当する発言を特定し、数を記録する.</a:t>
                </a:r>
                <a:endParaRPr sz="1480">
                  <a:solidFill>
                    <a:srgbClr val="000000"/>
                  </a:solidFill>
                  <a:latin typeface="Arial"/>
                  <a:ea typeface="Arial"/>
                  <a:cs typeface="Arial"/>
                  <a:sym typeface="Arial"/>
                </a:endParaRPr>
              </a:p>
            </p:txBody>
          </p:sp>
        </p:grpSp>
        <p:grpSp>
          <p:nvGrpSpPr>
            <p:cNvPr id="287" name="Google Shape;287;p37"/>
            <p:cNvGrpSpPr/>
            <p:nvPr/>
          </p:nvGrpSpPr>
          <p:grpSpPr>
            <a:xfrm>
              <a:off x="1569213" y="3464076"/>
              <a:ext cx="2917373" cy="1240065"/>
              <a:chOff x="1104897" y="3322834"/>
              <a:chExt cx="2917373" cy="1240065"/>
            </a:xfrm>
          </p:grpSpPr>
          <p:sp>
            <p:nvSpPr>
              <p:cNvPr id="288" name="Google Shape;288;p37"/>
              <p:cNvSpPr/>
              <p:nvPr/>
            </p:nvSpPr>
            <p:spPr>
              <a:xfrm>
                <a:off x="1104897" y="3322834"/>
                <a:ext cx="2917373" cy="1240065"/>
              </a:xfrm>
              <a:prstGeom prst="roundRect">
                <a:avLst>
                  <a:gd fmla="val 16667" name="adj"/>
                </a:avLst>
              </a:prstGeom>
              <a:gradFill>
                <a:gsLst>
                  <a:gs pos="0">
                    <a:srgbClr val="F3A08A"/>
                  </a:gs>
                  <a:gs pos="50000">
                    <a:srgbClr val="F6C5B8"/>
                  </a:gs>
                  <a:gs pos="100000">
                    <a:srgbClr val="FAE2DC"/>
                  </a:gs>
                </a:gsLst>
                <a:lin ang="13500000" scaled="0"/>
              </a:gradFill>
              <a:ln>
                <a:noFill/>
              </a:ln>
            </p:spPr>
            <p:txBody>
              <a:bodyPr anchorCtr="0" anchor="ctr" bIns="45700" lIns="91425" spcFirstLastPara="1" rIns="91425" wrap="square" tIns="45700">
                <a:noAutofit/>
              </a:bodyPr>
              <a:lstStyle/>
              <a:p>
                <a:pPr indent="0" lvl="0" marL="0" rtl="0" algn="ctr">
                  <a:spcBef>
                    <a:spcPts val="0"/>
                  </a:spcBef>
                  <a:spcAft>
                    <a:spcPts val="0"/>
                  </a:spcAft>
                  <a:buNone/>
                </a:pPr>
                <a:r>
                  <a:t/>
                </a:r>
                <a:endParaRPr sz="1884">
                  <a:solidFill>
                    <a:srgbClr val="FFFFFF"/>
                  </a:solidFill>
                  <a:latin typeface="Arial"/>
                  <a:ea typeface="Arial"/>
                  <a:cs typeface="Arial"/>
                  <a:sym typeface="Arial"/>
                </a:endParaRPr>
              </a:p>
            </p:txBody>
          </p:sp>
          <p:sp>
            <p:nvSpPr>
              <p:cNvPr id="289" name="Google Shape;289;p37"/>
              <p:cNvSpPr txBox="1"/>
              <p:nvPr/>
            </p:nvSpPr>
            <p:spPr>
              <a:xfrm>
                <a:off x="1566740" y="3431859"/>
                <a:ext cx="2316966" cy="931141"/>
              </a:xfrm>
              <a:prstGeom prst="rect">
                <a:avLst/>
              </a:prstGeom>
              <a:noFill/>
              <a:ln>
                <a:noFill/>
              </a:ln>
            </p:spPr>
            <p:txBody>
              <a:bodyPr anchorCtr="0" anchor="t" bIns="45700" lIns="91425" spcFirstLastPara="1" rIns="91425" wrap="square" tIns="45700">
                <a:spAutoFit/>
              </a:bodyPr>
              <a:lstStyle/>
              <a:p>
                <a:pPr indent="0" lvl="0" marL="0" rtl="0" algn="just">
                  <a:spcBef>
                    <a:spcPts val="0"/>
                  </a:spcBef>
                  <a:spcAft>
                    <a:spcPts val="0"/>
                  </a:spcAft>
                  <a:buNone/>
                </a:pPr>
                <a:r>
                  <a:rPr lang="ja-JP" sz="1480">
                    <a:solidFill>
                      <a:srgbClr val="000000"/>
                    </a:solidFill>
                    <a:latin typeface="Arial"/>
                    <a:ea typeface="Arial"/>
                    <a:cs typeface="Arial"/>
                    <a:sym typeface="Arial"/>
                  </a:rPr>
                  <a:t>対話ルールを一緒につくる。対話がすべての学習者に有益になることについて話す。発言の仕方を紹介する。対話の良さについてのメタ認知を高める。</a:t>
                </a:r>
                <a:endParaRPr sz="1615">
                  <a:solidFill>
                    <a:srgbClr val="000000"/>
                  </a:solidFill>
                  <a:latin typeface="Arial"/>
                  <a:ea typeface="Arial"/>
                  <a:cs typeface="Arial"/>
                  <a:sym typeface="Arial"/>
                </a:endParaRPr>
              </a:p>
              <a:p>
                <a:pPr indent="303347" lvl="0" marL="17090" marR="6836" rtl="0" algn="just">
                  <a:lnSpc>
                    <a:spcPct val="101699"/>
                  </a:lnSpc>
                  <a:spcBef>
                    <a:spcPts val="0"/>
                  </a:spcBef>
                  <a:spcAft>
                    <a:spcPts val="0"/>
                  </a:spcAft>
                  <a:buNone/>
                </a:pPr>
                <a:r>
                  <a:t/>
                </a:r>
                <a:endParaRPr sz="1615">
                  <a:solidFill>
                    <a:srgbClr val="000000"/>
                  </a:solidFill>
                  <a:latin typeface="Arial"/>
                  <a:ea typeface="Arial"/>
                  <a:cs typeface="Arial"/>
                  <a:sym typeface="Arial"/>
                </a:endParaRPr>
              </a:p>
            </p:txBody>
          </p:sp>
        </p:grpSp>
        <p:grpSp>
          <p:nvGrpSpPr>
            <p:cNvPr id="290" name="Google Shape;290;p37"/>
            <p:cNvGrpSpPr/>
            <p:nvPr/>
          </p:nvGrpSpPr>
          <p:grpSpPr>
            <a:xfrm>
              <a:off x="1569213" y="1990193"/>
              <a:ext cx="2917373" cy="1251475"/>
              <a:chOff x="1328052" y="1859564"/>
              <a:chExt cx="2917373" cy="1251475"/>
            </a:xfrm>
          </p:grpSpPr>
          <p:sp>
            <p:nvSpPr>
              <p:cNvPr id="291" name="Google Shape;291;p37"/>
              <p:cNvSpPr/>
              <p:nvPr/>
            </p:nvSpPr>
            <p:spPr>
              <a:xfrm>
                <a:off x="1328052" y="1870974"/>
                <a:ext cx="2917373" cy="1240065"/>
              </a:xfrm>
              <a:prstGeom prst="roundRect">
                <a:avLst>
                  <a:gd fmla="val 16667" name="adj"/>
                </a:avLst>
              </a:prstGeom>
              <a:gradFill>
                <a:gsLst>
                  <a:gs pos="0">
                    <a:srgbClr val="EE8A8B"/>
                  </a:gs>
                  <a:gs pos="50000">
                    <a:srgbClr val="F3B7B9"/>
                  </a:gs>
                  <a:gs pos="100000">
                    <a:srgbClr val="F8DCDC"/>
                  </a:gs>
                </a:gsLst>
                <a:lin ang="13500000" scaled="0"/>
              </a:gradFill>
              <a:ln>
                <a:noFill/>
              </a:ln>
            </p:spPr>
            <p:txBody>
              <a:bodyPr anchorCtr="0" anchor="ctr" bIns="45700" lIns="91425" spcFirstLastPara="1" rIns="91425" wrap="square" tIns="45700">
                <a:noAutofit/>
              </a:bodyPr>
              <a:lstStyle/>
              <a:p>
                <a:pPr indent="0" lvl="0" marL="0" rtl="0" algn="ctr">
                  <a:spcBef>
                    <a:spcPts val="0"/>
                  </a:spcBef>
                  <a:spcAft>
                    <a:spcPts val="0"/>
                  </a:spcAft>
                  <a:buNone/>
                </a:pPr>
                <a:r>
                  <a:t/>
                </a:r>
                <a:endParaRPr sz="1884">
                  <a:solidFill>
                    <a:srgbClr val="FFFFFF"/>
                  </a:solidFill>
                  <a:latin typeface="Arial"/>
                  <a:ea typeface="Arial"/>
                  <a:cs typeface="Arial"/>
                  <a:sym typeface="Arial"/>
                </a:endParaRPr>
              </a:p>
            </p:txBody>
          </p:sp>
          <p:sp>
            <p:nvSpPr>
              <p:cNvPr id="292" name="Google Shape;292;p37"/>
              <p:cNvSpPr txBox="1"/>
              <p:nvPr/>
            </p:nvSpPr>
            <p:spPr>
              <a:xfrm>
                <a:off x="1933170" y="1859564"/>
                <a:ext cx="2228058" cy="1084093"/>
              </a:xfrm>
              <a:prstGeom prst="rect">
                <a:avLst/>
              </a:prstGeom>
              <a:noFill/>
              <a:ln>
                <a:noFill/>
              </a:ln>
            </p:spPr>
            <p:txBody>
              <a:bodyPr anchorCtr="0" anchor="t" bIns="45700" lIns="91425" spcFirstLastPara="1" rIns="91425" wrap="square" tIns="45700">
                <a:spAutoFit/>
              </a:bodyPr>
              <a:lstStyle/>
              <a:p>
                <a:pPr indent="0" lvl="0" marL="0" rtl="0" algn="just">
                  <a:spcBef>
                    <a:spcPts val="0"/>
                  </a:spcBef>
                  <a:spcAft>
                    <a:spcPts val="0"/>
                  </a:spcAft>
                  <a:buNone/>
                </a:pPr>
                <a:r>
                  <a:rPr lang="ja-JP" sz="1480">
                    <a:solidFill>
                      <a:srgbClr val="000000"/>
                    </a:solidFill>
                    <a:latin typeface="Arial"/>
                    <a:ea typeface="Arial"/>
                    <a:cs typeface="Arial"/>
                    <a:sym typeface="Arial"/>
                  </a:rPr>
                  <a:t>対話が質・量ともに上達した　- 理由を説明し、考えを積み上げている。 </a:t>
                </a:r>
                <a:br>
                  <a:rPr lang="ja-JP" sz="1480">
                    <a:solidFill>
                      <a:srgbClr val="000000"/>
                    </a:solidFill>
                    <a:latin typeface="Arial"/>
                    <a:ea typeface="Arial"/>
                    <a:cs typeface="Arial"/>
                    <a:sym typeface="Arial"/>
                  </a:rPr>
                </a:br>
                <a:r>
                  <a:rPr lang="ja-JP" sz="1480">
                    <a:solidFill>
                      <a:srgbClr val="000000"/>
                    </a:solidFill>
                    <a:latin typeface="Arial"/>
                    <a:ea typeface="Arial"/>
                    <a:cs typeface="Arial"/>
                    <a:sym typeface="Arial"/>
                  </a:rPr>
                  <a:t>この変化が学習に影響するのか? </a:t>
                </a:r>
                <a:br>
                  <a:rPr lang="ja-JP" sz="1480">
                    <a:solidFill>
                      <a:srgbClr val="000000"/>
                    </a:solidFill>
                    <a:latin typeface="Arial"/>
                    <a:ea typeface="Arial"/>
                    <a:cs typeface="Arial"/>
                    <a:sym typeface="Arial"/>
                  </a:rPr>
                </a:br>
                <a:r>
                  <a:rPr lang="ja-JP" sz="1480">
                    <a:solidFill>
                      <a:srgbClr val="000000"/>
                    </a:solidFill>
                    <a:latin typeface="Arial"/>
                    <a:ea typeface="Arial"/>
                    <a:cs typeface="Arial"/>
                    <a:sym typeface="Arial"/>
                  </a:rPr>
                  <a:t>この研究結果は、同じ学力の生徒を同じグループにした時でも得られるのか?</a:t>
                </a:r>
                <a:endParaRPr sz="1480">
                  <a:solidFill>
                    <a:srgbClr val="000000"/>
                  </a:solidFill>
                  <a:latin typeface="Arial"/>
                  <a:ea typeface="Arial"/>
                  <a:cs typeface="Arial"/>
                  <a:sym typeface="Arial"/>
                </a:endParaRPr>
              </a:p>
            </p:txBody>
          </p:sp>
        </p:grpSp>
        <p:sp>
          <p:nvSpPr>
            <p:cNvPr id="293" name="Google Shape;293;p37"/>
            <p:cNvSpPr/>
            <p:nvPr/>
          </p:nvSpPr>
          <p:spPr>
            <a:xfrm>
              <a:off x="5082870" y="2618317"/>
              <a:ext cx="2051376" cy="2010509"/>
            </a:xfrm>
            <a:prstGeom prst="arc">
              <a:avLst>
                <a:gd fmla="val 15399189" name="adj1"/>
                <a:gd fmla="val 14527644" name="adj2"/>
              </a:avLst>
            </a:prstGeom>
            <a:noFill/>
            <a:ln cap="flat" cmpd="sng" w="19050">
              <a:solidFill>
                <a:srgbClr val="17365D"/>
              </a:solidFill>
              <a:prstDash val="solid"/>
              <a:round/>
              <a:headEnd len="sm" w="sm" type="none"/>
              <a:tailEnd len="med" w="med" type="triangle"/>
            </a:ln>
          </p:spPr>
          <p:txBody>
            <a:bodyPr anchorCtr="0" anchor="ctr" bIns="45700" lIns="91425" spcFirstLastPara="1" rIns="91425" wrap="square" tIns="45700">
              <a:noAutofit/>
            </a:bodyPr>
            <a:lstStyle/>
            <a:p>
              <a:pPr indent="0" lvl="0" marL="0" rtl="0" algn="ctr">
                <a:spcBef>
                  <a:spcPts val="0"/>
                </a:spcBef>
                <a:spcAft>
                  <a:spcPts val="0"/>
                </a:spcAft>
                <a:buNone/>
              </a:pPr>
              <a:r>
                <a:t/>
              </a:r>
              <a:endParaRPr sz="2423">
                <a:solidFill>
                  <a:srgbClr val="000000"/>
                </a:solidFill>
                <a:latin typeface="Arial"/>
                <a:ea typeface="Arial"/>
                <a:cs typeface="Arial"/>
                <a:sym typeface="Arial"/>
              </a:endParaRPr>
            </a:p>
          </p:txBody>
        </p:sp>
      </p:grpSp>
      <p:pic>
        <p:nvPicPr>
          <p:cNvPr id="294" name="Google Shape;294;p37"/>
          <p:cNvPicPr preferRelativeResize="0"/>
          <p:nvPr/>
        </p:nvPicPr>
        <p:blipFill rotWithShape="1">
          <a:blip r:embed="rId8">
            <a:alphaModFix/>
          </a:blip>
          <a:srcRect b="0" l="0" r="0" t="0"/>
          <a:stretch/>
        </p:blipFill>
        <p:spPr>
          <a:xfrm>
            <a:off x="12340235" y="3274669"/>
            <a:ext cx="1383355" cy="1383355"/>
          </a:xfrm>
          <a:prstGeom prst="rect">
            <a:avLst/>
          </a:prstGeom>
          <a:noFill/>
          <a:ln>
            <a:noFill/>
          </a:ln>
        </p:spPr>
      </p:pic>
      <p:sp>
        <p:nvSpPr>
          <p:cNvPr id="295" name="Google Shape;295;p37"/>
          <p:cNvSpPr/>
          <p:nvPr/>
        </p:nvSpPr>
        <p:spPr>
          <a:xfrm>
            <a:off x="12202614" y="3558994"/>
            <a:ext cx="1574218" cy="1383354"/>
          </a:xfrm>
          <a:prstGeom prst="rect">
            <a:avLst/>
          </a:prstGeom>
        </p:spPr>
        <p:txBody>
          <a:bodyPr>
            <a:prstTxWarp prst="textPlain"/>
          </a:bodyPr>
          <a:lstStyle/>
          <a:p>
            <a:pPr lvl="0" algn="ctr"/>
            <a:r>
              <a:rPr b="0" i="0">
                <a:ln>
                  <a:noFill/>
                </a:ln>
                <a:solidFill>
                  <a:srgbClr val="000000"/>
                </a:solidFill>
                <a:latin typeface="Arial"/>
              </a:rPr>
              <a:t>焦点化と探究課題</a:t>
            </a:r>
          </a:p>
        </p:txBody>
      </p:sp>
      <p:pic>
        <p:nvPicPr>
          <p:cNvPr id="296" name="Google Shape;296;p37"/>
          <p:cNvPicPr preferRelativeResize="0"/>
          <p:nvPr/>
        </p:nvPicPr>
        <p:blipFill rotWithShape="1">
          <a:blip r:embed="rId9">
            <a:alphaModFix/>
          </a:blip>
          <a:srcRect b="0" l="0" r="0" t="0"/>
          <a:stretch/>
        </p:blipFill>
        <p:spPr>
          <a:xfrm>
            <a:off x="12428323" y="5512191"/>
            <a:ext cx="1383355" cy="1383355"/>
          </a:xfrm>
          <a:prstGeom prst="rect">
            <a:avLst/>
          </a:prstGeom>
          <a:noFill/>
          <a:ln>
            <a:noFill/>
          </a:ln>
        </p:spPr>
      </p:pic>
      <p:sp>
        <p:nvSpPr>
          <p:cNvPr id="297" name="Google Shape;297;p37"/>
          <p:cNvSpPr/>
          <p:nvPr/>
        </p:nvSpPr>
        <p:spPr>
          <a:xfrm>
            <a:off x="12360487" y="6055335"/>
            <a:ext cx="1478861" cy="1129374"/>
          </a:xfrm>
          <a:prstGeom prst="rect">
            <a:avLst/>
          </a:prstGeom>
        </p:spPr>
        <p:txBody>
          <a:bodyPr>
            <a:prstTxWarp prst="textPlain"/>
          </a:bodyPr>
          <a:lstStyle/>
          <a:p>
            <a:pPr lvl="0" algn="ctr"/>
            <a:r>
              <a:rPr b="0" i="0">
                <a:ln>
                  <a:noFill/>
                </a:ln>
                <a:solidFill>
                  <a:srgbClr val="000000"/>
                </a:solidFill>
                <a:latin typeface="Arial"/>
              </a:rPr>
              <a:t>探究計画と方法</a:t>
            </a:r>
          </a:p>
        </p:txBody>
      </p:sp>
      <p:pic>
        <p:nvPicPr>
          <p:cNvPr id="298" name="Google Shape;298;p37"/>
          <p:cNvPicPr preferRelativeResize="0"/>
          <p:nvPr/>
        </p:nvPicPr>
        <p:blipFill rotWithShape="1">
          <a:blip r:embed="rId10">
            <a:alphaModFix/>
          </a:blip>
          <a:srcRect b="0" l="0" r="0" t="0"/>
          <a:stretch/>
        </p:blipFill>
        <p:spPr>
          <a:xfrm>
            <a:off x="10486464" y="7667027"/>
            <a:ext cx="1383354" cy="1383354"/>
          </a:xfrm>
          <a:prstGeom prst="rect">
            <a:avLst/>
          </a:prstGeom>
          <a:noFill/>
          <a:ln>
            <a:noFill/>
          </a:ln>
        </p:spPr>
      </p:pic>
      <p:sp>
        <p:nvSpPr>
          <p:cNvPr id="299" name="Google Shape;299;p37"/>
          <p:cNvSpPr/>
          <p:nvPr/>
        </p:nvSpPr>
        <p:spPr>
          <a:xfrm>
            <a:off x="10358434" y="7910088"/>
            <a:ext cx="1551209" cy="1383390"/>
          </a:xfrm>
          <a:prstGeom prst="rect">
            <a:avLst/>
          </a:prstGeom>
        </p:spPr>
        <p:txBody>
          <a:bodyPr>
            <a:prstTxWarp prst="textPlain"/>
          </a:bodyPr>
          <a:lstStyle/>
          <a:p>
            <a:pPr lvl="0" algn="ctr"/>
            <a:r>
              <a:rPr b="0" i="0">
                <a:ln>
                  <a:noFill/>
                </a:ln>
                <a:solidFill>
                  <a:srgbClr val="000000"/>
                </a:solidFill>
                <a:latin typeface="Arial"/>
              </a:rPr>
              <a:t>データ分析と解釈</a:t>
            </a:r>
          </a:p>
        </p:txBody>
      </p:sp>
      <p:pic>
        <p:nvPicPr>
          <p:cNvPr id="300" name="Google Shape;300;p37"/>
          <p:cNvPicPr preferRelativeResize="0"/>
          <p:nvPr/>
        </p:nvPicPr>
        <p:blipFill rotWithShape="1">
          <a:blip r:embed="rId11">
            <a:alphaModFix/>
          </a:blip>
          <a:srcRect b="0" l="0" r="0" t="0"/>
          <a:stretch/>
        </p:blipFill>
        <p:spPr>
          <a:xfrm>
            <a:off x="2307988" y="7627691"/>
            <a:ext cx="1403796" cy="1403796"/>
          </a:xfrm>
          <a:prstGeom prst="rect">
            <a:avLst/>
          </a:prstGeom>
          <a:noFill/>
          <a:ln>
            <a:noFill/>
          </a:ln>
        </p:spPr>
      </p:pic>
      <p:sp>
        <p:nvSpPr>
          <p:cNvPr id="301" name="Google Shape;301;p37"/>
          <p:cNvSpPr/>
          <p:nvPr/>
        </p:nvSpPr>
        <p:spPr>
          <a:xfrm>
            <a:off x="2303465" y="8326593"/>
            <a:ext cx="1378012" cy="987402"/>
          </a:xfrm>
          <a:prstGeom prst="rect">
            <a:avLst/>
          </a:prstGeom>
        </p:spPr>
        <p:txBody>
          <a:bodyPr>
            <a:prstTxWarp prst="textPlain"/>
          </a:bodyPr>
          <a:lstStyle/>
          <a:p>
            <a:pPr lvl="0" algn="ctr"/>
            <a:r>
              <a:rPr b="0" i="0">
                <a:ln>
                  <a:noFill/>
                </a:ln>
                <a:solidFill>
                  <a:srgbClr val="000000"/>
                </a:solidFill>
                <a:latin typeface="Arial"/>
              </a:rPr>
              <a:t>結果の解釈</a:t>
            </a:r>
          </a:p>
        </p:txBody>
      </p:sp>
      <p:pic>
        <p:nvPicPr>
          <p:cNvPr id="302" name="Google Shape;302;p37"/>
          <p:cNvPicPr preferRelativeResize="0"/>
          <p:nvPr/>
        </p:nvPicPr>
        <p:blipFill rotWithShape="1">
          <a:blip r:embed="rId12">
            <a:alphaModFix/>
          </a:blip>
          <a:srcRect b="0" l="0" r="0" t="0"/>
          <a:stretch/>
        </p:blipFill>
        <p:spPr>
          <a:xfrm>
            <a:off x="224611" y="5594425"/>
            <a:ext cx="1395422" cy="1395422"/>
          </a:xfrm>
          <a:prstGeom prst="rect">
            <a:avLst/>
          </a:prstGeom>
          <a:noFill/>
          <a:ln>
            <a:noFill/>
          </a:ln>
        </p:spPr>
      </p:pic>
      <p:sp>
        <p:nvSpPr>
          <p:cNvPr id="303" name="Google Shape;303;p37"/>
          <p:cNvSpPr/>
          <p:nvPr/>
        </p:nvSpPr>
        <p:spPr>
          <a:xfrm>
            <a:off x="360158" y="6644384"/>
            <a:ext cx="1212782" cy="612707"/>
          </a:xfrm>
          <a:prstGeom prst="rect">
            <a:avLst/>
          </a:prstGeom>
        </p:spPr>
        <p:txBody>
          <a:bodyPr>
            <a:prstTxWarp prst="textPlain"/>
          </a:bodyPr>
          <a:lstStyle/>
          <a:p>
            <a:pPr lvl="0" algn="ctr"/>
            <a:r>
              <a:rPr b="0" i="0">
                <a:ln>
                  <a:noFill/>
                </a:ln>
                <a:solidFill>
                  <a:srgbClr val="000000"/>
                </a:solidFill>
                <a:latin typeface="Arial"/>
              </a:rPr>
              <a:t>改善計画</a:t>
            </a:r>
          </a:p>
        </p:txBody>
      </p:sp>
      <p:grpSp>
        <p:nvGrpSpPr>
          <p:cNvPr id="304" name="Google Shape;304;p37"/>
          <p:cNvGrpSpPr/>
          <p:nvPr/>
        </p:nvGrpSpPr>
        <p:grpSpPr>
          <a:xfrm>
            <a:off x="6200890" y="1146001"/>
            <a:ext cx="1448171" cy="1669656"/>
            <a:chOff x="4606533" y="622097"/>
            <a:chExt cx="1076149" cy="1240737"/>
          </a:xfrm>
        </p:grpSpPr>
        <p:sp>
          <p:nvSpPr>
            <p:cNvPr id="305" name="Google Shape;305;p37"/>
            <p:cNvSpPr/>
            <p:nvPr/>
          </p:nvSpPr>
          <p:spPr>
            <a:xfrm>
              <a:off x="4606533" y="1206184"/>
              <a:ext cx="1075206" cy="656650"/>
            </a:xfrm>
            <a:prstGeom prst="rect">
              <a:avLst/>
            </a:prstGeom>
          </p:spPr>
          <p:txBody>
            <a:bodyPr>
              <a:prstTxWarp prst="textPlain"/>
            </a:bodyPr>
            <a:lstStyle/>
            <a:p>
              <a:pPr lvl="0" algn="ctr"/>
              <a:r>
                <a:rPr b="0" i="0">
                  <a:ln>
                    <a:noFill/>
                  </a:ln>
                  <a:solidFill>
                    <a:srgbClr val="000000"/>
                  </a:solidFill>
                  <a:latin typeface="Arial"/>
                </a:rPr>
                <a:t>興味関心と目的</a:t>
              </a:r>
            </a:p>
          </p:txBody>
        </p:sp>
        <p:pic>
          <p:nvPicPr>
            <p:cNvPr id="306" name="Google Shape;306;p37"/>
            <p:cNvPicPr preferRelativeResize="0"/>
            <p:nvPr/>
          </p:nvPicPr>
          <p:blipFill rotWithShape="1">
            <a:blip r:embed="rId13">
              <a:alphaModFix/>
            </a:blip>
            <a:srcRect b="0" l="0" r="0" t="0"/>
            <a:stretch/>
          </p:blipFill>
          <p:spPr>
            <a:xfrm>
              <a:off x="4654698" y="622097"/>
              <a:ext cx="1027984" cy="1027984"/>
            </a:xfrm>
            <a:prstGeom prst="rect">
              <a:avLst/>
            </a:prstGeom>
            <a:noFill/>
            <a:ln>
              <a:noFill/>
            </a:ln>
          </p:spPr>
        </p:pic>
      </p:grpSp>
      <p:grpSp>
        <p:nvGrpSpPr>
          <p:cNvPr id="307" name="Google Shape;307;p37"/>
          <p:cNvGrpSpPr/>
          <p:nvPr/>
        </p:nvGrpSpPr>
        <p:grpSpPr>
          <a:xfrm>
            <a:off x="209284" y="3270614"/>
            <a:ext cx="1588694" cy="1613822"/>
            <a:chOff x="154115" y="2200916"/>
            <a:chExt cx="1180573" cy="1199246"/>
          </a:xfrm>
        </p:grpSpPr>
        <p:pic>
          <p:nvPicPr>
            <p:cNvPr id="308" name="Google Shape;308;p37"/>
            <p:cNvPicPr preferRelativeResize="0"/>
            <p:nvPr/>
          </p:nvPicPr>
          <p:blipFill rotWithShape="1">
            <a:blip r:embed="rId14">
              <a:alphaModFix/>
            </a:blip>
            <a:srcRect b="0" l="0" r="0" t="0"/>
            <a:stretch/>
          </p:blipFill>
          <p:spPr>
            <a:xfrm>
              <a:off x="211008" y="2200916"/>
              <a:ext cx="1043173" cy="1043173"/>
            </a:xfrm>
            <a:prstGeom prst="rect">
              <a:avLst/>
            </a:prstGeom>
            <a:noFill/>
            <a:ln>
              <a:noFill/>
            </a:ln>
          </p:spPr>
        </p:pic>
        <p:sp>
          <p:nvSpPr>
            <p:cNvPr id="309" name="Google Shape;309;p37"/>
            <p:cNvSpPr/>
            <p:nvPr/>
          </p:nvSpPr>
          <p:spPr>
            <a:xfrm>
              <a:off x="154115" y="2415214"/>
              <a:ext cx="1180573" cy="984948"/>
            </a:xfrm>
            <a:prstGeom prst="rect">
              <a:avLst/>
            </a:prstGeom>
          </p:spPr>
          <p:txBody>
            <a:bodyPr>
              <a:prstTxWarp prst="textPlain"/>
            </a:bodyPr>
            <a:lstStyle/>
            <a:p>
              <a:pPr lvl="0" algn="ctr"/>
              <a:r>
                <a:rPr b="0" i="0">
                  <a:ln>
                    <a:noFill/>
                  </a:ln>
                  <a:solidFill>
                    <a:srgbClr val="000000"/>
                  </a:solidFill>
                  <a:latin typeface="Arial"/>
                </a:rPr>
                <a:t>レビューと振り返り</a:t>
              </a:r>
            </a:p>
          </p:txBody>
        </p:sp>
      </p:grpSp>
      <p:sp>
        <p:nvSpPr>
          <p:cNvPr id="310" name="Google Shape;310;p37"/>
          <p:cNvSpPr txBox="1"/>
          <p:nvPr/>
        </p:nvSpPr>
        <p:spPr>
          <a:xfrm>
            <a:off x="1088048" y="1269993"/>
            <a:ext cx="4533052" cy="372859"/>
          </a:xfrm>
          <a:prstGeom prst="rect">
            <a:avLst/>
          </a:prstGeom>
          <a:noFill/>
          <a:ln>
            <a:noFill/>
          </a:ln>
        </p:spPr>
        <p:txBody>
          <a:bodyPr anchorCtr="0" anchor="t" bIns="0" lIns="0" spcFirstLastPara="1" rIns="0" wrap="square" tIns="0">
            <a:spAutoFit/>
          </a:bodyPr>
          <a:lstStyle/>
          <a:p>
            <a:pPr indent="0" lvl="0" marL="17090" rtl="0" algn="l">
              <a:spcBef>
                <a:spcPts val="0"/>
              </a:spcBef>
              <a:spcAft>
                <a:spcPts val="0"/>
              </a:spcAft>
              <a:buNone/>
            </a:pPr>
            <a:r>
              <a:rPr b="1" lang="ja-JP" sz="2423">
                <a:solidFill>
                  <a:srgbClr val="800000"/>
                </a:solidFill>
                <a:latin typeface="Arial"/>
                <a:ea typeface="Arial"/>
                <a:cs typeface="Arial"/>
                <a:sym typeface="Arial"/>
              </a:rPr>
              <a:t>対話の探究サイクルの振り返り</a:t>
            </a:r>
            <a:endParaRPr sz="2423">
              <a:solidFill>
                <a:srgbClr val="000000"/>
              </a:solidFill>
              <a:latin typeface="Arial"/>
              <a:ea typeface="Arial"/>
              <a:cs typeface="Arial"/>
              <a:sym typeface="Arial"/>
            </a:endParaRPr>
          </a:p>
        </p:txBody>
      </p:sp>
      <p:sp>
        <p:nvSpPr>
          <p:cNvPr id="311" name="Google Shape;311;p37"/>
          <p:cNvSpPr txBox="1"/>
          <p:nvPr/>
        </p:nvSpPr>
        <p:spPr>
          <a:xfrm>
            <a:off x="9437986" y="1146002"/>
            <a:ext cx="4401360" cy="372859"/>
          </a:xfrm>
          <a:prstGeom prst="rect">
            <a:avLst/>
          </a:prstGeom>
          <a:noFill/>
          <a:ln>
            <a:noFill/>
          </a:ln>
        </p:spPr>
        <p:txBody>
          <a:bodyPr anchorCtr="0" anchor="t" bIns="0" lIns="0" spcFirstLastPara="1" rIns="0" wrap="square" tIns="0">
            <a:spAutoFit/>
          </a:bodyPr>
          <a:lstStyle/>
          <a:p>
            <a:pPr indent="0" lvl="0" marL="17090" rtl="0" algn="l">
              <a:spcBef>
                <a:spcPts val="0"/>
              </a:spcBef>
              <a:spcAft>
                <a:spcPts val="0"/>
              </a:spcAft>
              <a:buNone/>
            </a:pPr>
            <a:r>
              <a:rPr b="1" lang="ja-JP" sz="2423">
                <a:solidFill>
                  <a:srgbClr val="800000"/>
                </a:solidFill>
                <a:latin typeface="Arial"/>
                <a:ea typeface="Arial"/>
                <a:cs typeface="Arial"/>
                <a:sym typeface="Arial"/>
              </a:rPr>
              <a:t>名前：ジュリア・モンクス</a:t>
            </a:r>
            <a:endParaRPr sz="2423">
              <a:solidFill>
                <a:srgbClr val="000000"/>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315" name="Shape 315"/>
        <p:cNvGrpSpPr/>
        <p:nvPr/>
      </p:nvGrpSpPr>
      <p:grpSpPr>
        <a:xfrm>
          <a:off x="0" y="0"/>
          <a:ext cx="0" cy="0"/>
          <a:chOff x="0" y="0"/>
          <a:chExt cx="0" cy="0"/>
        </a:xfrm>
      </p:grpSpPr>
      <p:graphicFrame>
        <p:nvGraphicFramePr>
          <p:cNvPr id="316" name="Google Shape;316;p38"/>
          <p:cNvGraphicFramePr/>
          <p:nvPr/>
        </p:nvGraphicFramePr>
        <p:xfrm>
          <a:off x="1405731" y="6159500"/>
          <a:ext cx="3000000" cy="3000000"/>
        </p:xfrm>
        <a:graphic>
          <a:graphicData uri="http://schemas.openxmlformats.org/drawingml/2006/table">
            <a:tbl>
              <a:tblPr bandRow="1" firstRow="1">
                <a:noFill/>
                <a:tableStyleId>{3EF0FFA9-5A66-4B0B-875F-FD15C3B2E318}</a:tableStyleId>
              </a:tblPr>
              <a:tblGrid>
                <a:gridCol w="827625"/>
                <a:gridCol w="2536775"/>
                <a:gridCol w="7219525"/>
                <a:gridCol w="1388850"/>
              </a:tblGrid>
              <a:tr h="807675">
                <a:tc>
                  <a:txBody>
                    <a:bodyPr/>
                    <a:lstStyle/>
                    <a:p>
                      <a:pPr indent="0" lvl="0" marL="124460" marR="0" rtl="0" algn="ctr">
                        <a:lnSpc>
                          <a:spcPct val="87812"/>
                        </a:lnSpc>
                        <a:spcBef>
                          <a:spcPts val="0"/>
                        </a:spcBef>
                        <a:spcAft>
                          <a:spcPts val="0"/>
                        </a:spcAft>
                        <a:buNone/>
                      </a:pPr>
                      <a:r>
                        <a:rPr lang="ja-JP" sz="1600" u="none" cap="none" strike="noStrike">
                          <a:latin typeface="Arial"/>
                          <a:ea typeface="Arial"/>
                          <a:cs typeface="Arial"/>
                          <a:sym typeface="Arial"/>
                        </a:rPr>
                        <a:t>ライン番号</a:t>
                      </a:r>
                      <a:endParaRPr sz="16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513080" marR="0" rtl="0" algn="ctr">
                        <a:lnSpc>
                          <a:spcPct val="87812"/>
                        </a:lnSpc>
                        <a:spcBef>
                          <a:spcPts val="0"/>
                        </a:spcBef>
                        <a:spcAft>
                          <a:spcPts val="0"/>
                        </a:spcAft>
                        <a:buNone/>
                      </a:pPr>
                      <a:r>
                        <a:rPr lang="ja-JP" sz="1600" u="none" cap="none" strike="noStrike">
                          <a:latin typeface="Arial"/>
                          <a:ea typeface="Arial"/>
                          <a:cs typeface="Arial"/>
                          <a:sym typeface="Arial"/>
                        </a:rPr>
                        <a:t>発話者</a:t>
                      </a:r>
                      <a:endParaRPr sz="16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116839" rtl="0" algn="ctr">
                        <a:lnSpc>
                          <a:spcPct val="87812"/>
                        </a:lnSpc>
                        <a:spcBef>
                          <a:spcPts val="0"/>
                        </a:spcBef>
                        <a:spcAft>
                          <a:spcPts val="0"/>
                        </a:spcAft>
                        <a:buNone/>
                      </a:pPr>
                      <a:r>
                        <a:rPr lang="ja-JP" sz="1600" u="none" cap="none" strike="noStrike">
                          <a:latin typeface="Arial"/>
                          <a:ea typeface="Arial"/>
                          <a:cs typeface="Arial"/>
                          <a:sym typeface="Arial"/>
                        </a:rPr>
                        <a:t>ターン</a:t>
                      </a:r>
                      <a:endParaRPr sz="16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154940" marR="0" rtl="0" algn="ctr">
                        <a:lnSpc>
                          <a:spcPct val="87812"/>
                        </a:lnSpc>
                        <a:spcBef>
                          <a:spcPts val="0"/>
                        </a:spcBef>
                        <a:spcAft>
                          <a:spcPts val="0"/>
                        </a:spcAft>
                        <a:buNone/>
                      </a:pPr>
                      <a:r>
                        <a:rPr lang="ja-JP" sz="1600" u="none" cap="none" strike="noStrike">
                          <a:latin typeface="Arial"/>
                          <a:ea typeface="Arial"/>
                          <a:cs typeface="Arial"/>
                          <a:sym typeface="Arial"/>
                        </a:rPr>
                        <a:t>対話コード</a:t>
                      </a:r>
                      <a:endParaRPr sz="16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483150">
                <a:tc>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484600">
                <a:tc>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483150">
                <a:tc>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484600">
                <a:tc>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bl>
          </a:graphicData>
        </a:graphic>
      </p:graphicFrame>
      <p:sp>
        <p:nvSpPr>
          <p:cNvPr id="317" name="Google Shape;317;p38"/>
          <p:cNvSpPr txBox="1"/>
          <p:nvPr/>
        </p:nvSpPr>
        <p:spPr>
          <a:xfrm>
            <a:off x="1405731" y="1206500"/>
            <a:ext cx="12192000" cy="4585871"/>
          </a:xfrm>
          <a:prstGeom prst="rect">
            <a:avLst/>
          </a:prstGeom>
          <a:noFill/>
          <a:ln>
            <a:noFill/>
          </a:ln>
        </p:spPr>
        <p:txBody>
          <a:bodyPr anchorCtr="0" anchor="t" bIns="0" lIns="0" spcFirstLastPara="1" rIns="0" wrap="square" tIns="12700">
            <a:spAutoFit/>
          </a:bodyPr>
          <a:lstStyle/>
          <a:p>
            <a:pPr indent="0" lvl="0" marL="12700" rtl="0" algn="just">
              <a:spcBef>
                <a:spcPts val="0"/>
              </a:spcBef>
              <a:spcAft>
                <a:spcPts val="0"/>
              </a:spcAft>
              <a:buNone/>
            </a:pPr>
            <a:r>
              <a:rPr lang="ja-JP" sz="1800">
                <a:latin typeface="Arial"/>
                <a:ea typeface="Arial"/>
                <a:cs typeface="Arial"/>
                <a:sym typeface="Arial"/>
              </a:rPr>
              <a:t>このテンプレートを使用して、個々の発話者のターンにT-SEDA対話コード分類表を適用することができます。</a:t>
            </a:r>
            <a:endParaRPr sz="1800">
              <a:latin typeface="Arial"/>
              <a:ea typeface="Arial"/>
              <a:cs typeface="Arial"/>
              <a:sym typeface="Arial"/>
            </a:endParaRPr>
          </a:p>
          <a:p>
            <a:pPr indent="0" lvl="0" marL="12700" rtl="0" algn="just">
              <a:spcBef>
                <a:spcPts val="100"/>
              </a:spcBef>
              <a:spcAft>
                <a:spcPts val="0"/>
              </a:spcAft>
              <a:buNone/>
            </a:pPr>
            <a:r>
              <a:t/>
            </a:r>
            <a:endParaRPr sz="1800">
              <a:latin typeface="Arial"/>
              <a:ea typeface="Arial"/>
              <a:cs typeface="Arial"/>
              <a:sym typeface="Arial"/>
            </a:endParaRPr>
          </a:p>
          <a:p>
            <a:pPr indent="0" lvl="0" marL="12700" rtl="0" algn="just">
              <a:spcBef>
                <a:spcPts val="100"/>
              </a:spcBef>
              <a:spcAft>
                <a:spcPts val="0"/>
              </a:spcAft>
              <a:buNone/>
            </a:pPr>
            <a:r>
              <a:rPr lang="ja-JP" sz="1800">
                <a:latin typeface="Arial"/>
                <a:ea typeface="Arial"/>
                <a:cs typeface="Arial"/>
                <a:sym typeface="Arial"/>
              </a:rPr>
              <a:t>使いかた</a:t>
            </a:r>
            <a:endParaRPr sz="1800">
              <a:latin typeface="Arial"/>
              <a:ea typeface="Arial"/>
              <a:cs typeface="Arial"/>
              <a:sym typeface="Arial"/>
            </a:endParaRPr>
          </a:p>
          <a:p>
            <a:pPr indent="-171450" lvl="0" marL="184150" rtl="0" algn="just">
              <a:spcBef>
                <a:spcPts val="100"/>
              </a:spcBef>
              <a:spcAft>
                <a:spcPts val="0"/>
              </a:spcAft>
              <a:buSzPts val="1800"/>
              <a:buFont typeface="Arial"/>
              <a:buChar char="•"/>
            </a:pPr>
            <a:r>
              <a:rPr lang="ja-JP" sz="1800">
                <a:latin typeface="Arial"/>
                <a:ea typeface="Arial"/>
                <a:cs typeface="Arial"/>
                <a:sym typeface="Arial"/>
              </a:rPr>
              <a:t>ガイダンスノートビデオまたはオーディオ録音から、以下のような表を作成し、必要な数の行を追加してください。</a:t>
            </a:r>
            <a:endParaRPr sz="1800">
              <a:latin typeface="Arial"/>
              <a:ea typeface="Arial"/>
              <a:cs typeface="Arial"/>
              <a:sym typeface="Arial"/>
            </a:endParaRPr>
          </a:p>
          <a:p>
            <a:pPr indent="0" lvl="0" marL="12700" rtl="0" algn="just">
              <a:spcBef>
                <a:spcPts val="100"/>
              </a:spcBef>
              <a:spcAft>
                <a:spcPts val="0"/>
              </a:spcAft>
              <a:buNone/>
            </a:pPr>
            <a:r>
              <a:rPr lang="ja-JP" sz="1800">
                <a:latin typeface="Arial"/>
                <a:ea typeface="Arial"/>
                <a:cs typeface="Arial"/>
                <a:sym typeface="Arial"/>
              </a:rPr>
              <a:t>　　各「ターン」行には、次の人が話す前に、話し手の発言を含める必要があります。</a:t>
            </a:r>
            <a:endParaRPr sz="1800">
              <a:latin typeface="Arial"/>
              <a:ea typeface="Arial"/>
              <a:cs typeface="Arial"/>
              <a:sym typeface="Arial"/>
            </a:endParaRPr>
          </a:p>
          <a:p>
            <a:pPr indent="0" lvl="0" marL="12700" rtl="0" algn="just">
              <a:spcBef>
                <a:spcPts val="100"/>
              </a:spcBef>
              <a:spcAft>
                <a:spcPts val="0"/>
              </a:spcAft>
              <a:buNone/>
            </a:pPr>
            <a:r>
              <a:rPr lang="ja-JP" sz="1800">
                <a:latin typeface="Arial"/>
                <a:ea typeface="Arial"/>
                <a:cs typeface="Arial"/>
                <a:sym typeface="Arial"/>
              </a:rPr>
              <a:t>　　Microsoft Word や Excel などで作成するとよいでしょう。</a:t>
            </a:r>
            <a:endParaRPr sz="1800">
              <a:latin typeface="Arial"/>
              <a:ea typeface="Arial"/>
              <a:cs typeface="Arial"/>
              <a:sym typeface="Arial"/>
            </a:endParaRPr>
          </a:p>
          <a:p>
            <a:pPr indent="-171450" lvl="0" marL="184150" rtl="0" algn="just">
              <a:spcBef>
                <a:spcPts val="100"/>
              </a:spcBef>
              <a:spcAft>
                <a:spcPts val="0"/>
              </a:spcAft>
              <a:buSzPts val="1800"/>
              <a:buFont typeface="Arial"/>
              <a:buChar char="•"/>
            </a:pPr>
            <a:r>
              <a:rPr lang="ja-JP" sz="1800">
                <a:latin typeface="Arial"/>
                <a:ea typeface="Arial"/>
                <a:cs typeface="Arial"/>
                <a:sym typeface="Arial"/>
              </a:rPr>
              <a:t>ターンに番号を付けると、簡単に識別できます。</a:t>
            </a:r>
            <a:endParaRPr sz="1800">
              <a:latin typeface="Arial"/>
              <a:ea typeface="Arial"/>
              <a:cs typeface="Arial"/>
              <a:sym typeface="Arial"/>
            </a:endParaRPr>
          </a:p>
          <a:p>
            <a:pPr indent="-171450" lvl="0" marL="184150" rtl="0" algn="just">
              <a:spcBef>
                <a:spcPts val="100"/>
              </a:spcBef>
              <a:spcAft>
                <a:spcPts val="0"/>
              </a:spcAft>
              <a:buSzPts val="1800"/>
              <a:buFont typeface="Arial"/>
              <a:buChar char="•"/>
            </a:pPr>
            <a:r>
              <a:rPr lang="ja-JP" sz="1800">
                <a:latin typeface="Arial"/>
                <a:ea typeface="Arial"/>
                <a:cs typeface="Arial"/>
                <a:sym typeface="Arial"/>
              </a:rPr>
              <a:t>T-SEDA対話コード分類表から1つまたは2つの対話コードを選択するか、または調査の焦点に応じて、多くの対話コードを使用することができます。(多くのカテゴリを使用することは、最初はより困難であることに注意してください）。</a:t>
            </a:r>
            <a:endParaRPr sz="1800">
              <a:latin typeface="Arial"/>
              <a:ea typeface="Arial"/>
              <a:cs typeface="Arial"/>
              <a:sym typeface="Arial"/>
            </a:endParaRPr>
          </a:p>
          <a:p>
            <a:pPr indent="-171450" lvl="0" marL="184150" rtl="0" algn="just">
              <a:spcBef>
                <a:spcPts val="100"/>
              </a:spcBef>
              <a:spcAft>
                <a:spcPts val="0"/>
              </a:spcAft>
              <a:buSzPts val="1800"/>
              <a:buFont typeface="Arial"/>
              <a:buChar char="•"/>
            </a:pPr>
            <a:r>
              <a:rPr lang="ja-JP" sz="1800">
                <a:latin typeface="Arial"/>
                <a:ea typeface="Arial"/>
                <a:cs typeface="Arial"/>
                <a:sym typeface="Arial"/>
              </a:rPr>
              <a:t>逐語記録を注意深く読み、各ターンの横に関連するカテゴリーを記録します。</a:t>
            </a:r>
            <a:endParaRPr sz="1800">
              <a:latin typeface="Arial"/>
              <a:ea typeface="Arial"/>
              <a:cs typeface="Arial"/>
              <a:sym typeface="Arial"/>
            </a:endParaRPr>
          </a:p>
          <a:p>
            <a:pPr indent="-171450" lvl="0" marL="184150" rtl="0" algn="just">
              <a:spcBef>
                <a:spcPts val="100"/>
              </a:spcBef>
              <a:spcAft>
                <a:spcPts val="0"/>
              </a:spcAft>
              <a:buSzPts val="1800"/>
              <a:buFont typeface="Arial"/>
              <a:buChar char="•"/>
            </a:pPr>
            <a:r>
              <a:rPr b="1" lang="ja-JP" sz="1800">
                <a:latin typeface="Arial"/>
                <a:ea typeface="Arial"/>
                <a:cs typeface="Arial"/>
                <a:sym typeface="Arial"/>
              </a:rPr>
              <a:t>いくつかのターン、おそらくほとんどのターンは、カテゴリのいずれにも当てはまらないため、コード化されないままであることに注意することが重要です。これは、高品質の対話であっても予想されることです。　T-SEDAでは、最も明確な対話の発言のみをコード化します。</a:t>
            </a:r>
            <a:endParaRPr b="1" sz="1800">
              <a:latin typeface="Arial"/>
              <a:ea typeface="Arial"/>
              <a:cs typeface="Arial"/>
              <a:sym typeface="Arial"/>
            </a:endParaRPr>
          </a:p>
          <a:p>
            <a:pPr indent="-171450" lvl="0" marL="184150" rtl="0" algn="just">
              <a:spcBef>
                <a:spcPts val="100"/>
              </a:spcBef>
              <a:spcAft>
                <a:spcPts val="0"/>
              </a:spcAft>
              <a:buSzPts val="1800"/>
              <a:buFont typeface="Arial"/>
              <a:buChar char="•"/>
            </a:pPr>
            <a:r>
              <a:rPr b="1" lang="ja-JP" sz="1800">
                <a:latin typeface="Arial"/>
                <a:ea typeface="Arial"/>
                <a:cs typeface="Arial"/>
                <a:sym typeface="Arial"/>
              </a:rPr>
              <a:t>発話者のターンによっては、複数のコードが適用される場合があります。</a:t>
            </a:r>
            <a:r>
              <a:rPr lang="ja-JP" sz="1800">
                <a:latin typeface="Arial"/>
                <a:ea typeface="Arial"/>
                <a:cs typeface="Arial"/>
                <a:sym typeface="Arial"/>
              </a:rPr>
              <a:t>2列または3列を使って、観察されたカテゴリーをリストアップすることができます。</a:t>
            </a:r>
            <a:endParaRPr sz="1800">
              <a:latin typeface="Arial"/>
              <a:ea typeface="Arial"/>
              <a:cs typeface="Arial"/>
              <a:sym typeface="Arial"/>
            </a:endParaRPr>
          </a:p>
          <a:p>
            <a:pPr indent="-171450" lvl="0" marL="184150" rtl="0" algn="just">
              <a:spcBef>
                <a:spcPts val="100"/>
              </a:spcBef>
              <a:spcAft>
                <a:spcPts val="0"/>
              </a:spcAft>
              <a:buSzPts val="1800"/>
              <a:buFont typeface="Arial"/>
              <a:buChar char="•"/>
            </a:pPr>
            <a:r>
              <a:rPr lang="ja-JP" sz="1800">
                <a:latin typeface="Arial"/>
                <a:ea typeface="Arial"/>
                <a:cs typeface="Arial"/>
                <a:sym typeface="Arial"/>
              </a:rPr>
              <a:t>また、各行またはシートの一番下に「コメント」カテゴリを追加して、対話の展開に関するあなたの考えを記録することもできます。</a:t>
            </a:r>
            <a:endParaRPr sz="1800">
              <a:latin typeface="Arial"/>
              <a:ea typeface="Arial"/>
              <a:cs typeface="Arial"/>
              <a:sym typeface="Arial"/>
            </a:endParaRPr>
          </a:p>
        </p:txBody>
      </p:sp>
      <p:sp>
        <p:nvSpPr>
          <p:cNvPr id="318" name="Google Shape;318;p38"/>
          <p:cNvSpPr txBox="1"/>
          <p:nvPr>
            <p:ph type="title"/>
          </p:nvPr>
        </p:nvSpPr>
        <p:spPr>
          <a:xfrm>
            <a:off x="835182" y="520700"/>
            <a:ext cx="5847295" cy="430887"/>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b="1" lang="ja-JP" sz="2800">
                <a:latin typeface="Arial"/>
                <a:ea typeface="Arial"/>
                <a:cs typeface="Arial"/>
                <a:sym typeface="Arial"/>
              </a:rPr>
              <a:t>２A: 逐語記録のコーディング</a:t>
            </a:r>
            <a:endParaRPr sz="28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322" name="Shape 322"/>
        <p:cNvGrpSpPr/>
        <p:nvPr/>
      </p:nvGrpSpPr>
      <p:grpSpPr>
        <a:xfrm>
          <a:off x="0" y="0"/>
          <a:ext cx="0" cy="0"/>
          <a:chOff x="0" y="0"/>
          <a:chExt cx="0" cy="0"/>
        </a:xfrm>
      </p:grpSpPr>
      <p:sp>
        <p:nvSpPr>
          <p:cNvPr id="323" name="Google Shape;323;p39"/>
          <p:cNvSpPr txBox="1"/>
          <p:nvPr/>
        </p:nvSpPr>
        <p:spPr>
          <a:xfrm>
            <a:off x="1100931" y="1435099"/>
            <a:ext cx="12192000" cy="4283224"/>
          </a:xfrm>
          <a:prstGeom prst="rect">
            <a:avLst/>
          </a:prstGeom>
          <a:noFill/>
          <a:ln>
            <a:noFill/>
          </a:ln>
        </p:spPr>
        <p:txBody>
          <a:bodyPr anchorCtr="0" anchor="t" bIns="0" lIns="0" spcFirstLastPara="1" rIns="0" wrap="square" tIns="12700">
            <a:spAutoFit/>
          </a:bodyPr>
          <a:lstStyle/>
          <a:p>
            <a:pPr indent="0" lvl="0" marL="12700" marR="0" rtl="0" algn="just">
              <a:lnSpc>
                <a:spcPct val="100000"/>
              </a:lnSpc>
              <a:spcBef>
                <a:spcPts val="0"/>
              </a:spcBef>
              <a:spcAft>
                <a:spcPts val="0"/>
              </a:spcAft>
              <a:buClr>
                <a:srgbClr val="000000"/>
              </a:buClr>
              <a:buSzPts val="1800"/>
              <a:buFont typeface="Arial"/>
              <a:buNone/>
            </a:pPr>
            <a:r>
              <a:rPr b="0" i="0" lang="ja-JP" sz="1800" u="none" cap="none" strike="noStrike">
                <a:solidFill>
                  <a:srgbClr val="000000"/>
                </a:solidFill>
                <a:latin typeface="Arial"/>
                <a:ea typeface="Arial"/>
                <a:cs typeface="Arial"/>
                <a:sym typeface="Arial"/>
              </a:rPr>
              <a:t>　「タイムサンプリング」とは、研究者がよく使う手法で、常に記録するのではなく、あるエピソードやレッスン全体の出来事を一定の時間間隔でサンプリングすることを意味します。つまり、すべてを記録するわけではありませんが、何が起こっているのかの全体像を把握することができるようになります。</a:t>
            </a:r>
            <a:endParaRPr b="0" i="0" sz="1800" u="none" cap="none" strike="noStrike">
              <a:solidFill>
                <a:srgbClr val="000000"/>
              </a:solidFill>
              <a:latin typeface="Arial"/>
              <a:ea typeface="Arial"/>
              <a:cs typeface="Arial"/>
              <a:sym typeface="Arial"/>
            </a:endParaRPr>
          </a:p>
          <a:p>
            <a:pPr indent="0" lvl="0" marL="12700" marR="0" rtl="0" algn="just">
              <a:lnSpc>
                <a:spcPct val="100000"/>
              </a:lnSpc>
              <a:spcBef>
                <a:spcPts val="100"/>
              </a:spcBef>
              <a:spcAft>
                <a:spcPts val="0"/>
              </a:spcAft>
              <a:buClr>
                <a:srgbClr val="000000"/>
              </a:buClr>
              <a:buSzPts val="1800"/>
              <a:buFont typeface="Arial"/>
              <a:buNone/>
            </a:pPr>
            <a:r>
              <a:rPr b="0" i="0" lang="ja-JP" sz="1800" u="none" cap="none" strike="noStrike">
                <a:solidFill>
                  <a:srgbClr val="000000"/>
                </a:solidFill>
                <a:latin typeface="Arial"/>
                <a:ea typeface="Arial"/>
                <a:cs typeface="Arial"/>
                <a:sym typeface="Arial"/>
              </a:rPr>
              <a:t>　また、観察時間が短いため、ライブコーディングの必要性も低くなります。</a:t>
            </a:r>
            <a:endParaRPr b="0" i="0" sz="1800" u="none" cap="none" strike="noStrike">
              <a:solidFill>
                <a:srgbClr val="000000"/>
              </a:solidFill>
              <a:latin typeface="Arial"/>
              <a:ea typeface="Arial"/>
              <a:cs typeface="Arial"/>
              <a:sym typeface="Arial"/>
            </a:endParaRPr>
          </a:p>
          <a:p>
            <a:pPr indent="0" lvl="0" marL="12700" marR="0" rtl="0" algn="just">
              <a:lnSpc>
                <a:spcPct val="100000"/>
              </a:lnSpc>
              <a:spcBef>
                <a:spcPts val="100"/>
              </a:spcBef>
              <a:spcAft>
                <a:spcPts val="0"/>
              </a:spcAft>
              <a:buSzPts val="1800"/>
              <a:buFont typeface="Arial"/>
              <a:buNone/>
            </a:pPr>
            <a:r>
              <a:t/>
            </a:r>
            <a:endParaRPr b="0" i="0" sz="1800" u="none" cap="none" strike="noStrike">
              <a:solidFill>
                <a:srgbClr val="000000"/>
              </a:solidFill>
              <a:latin typeface="Arial"/>
              <a:ea typeface="Arial"/>
              <a:cs typeface="Arial"/>
              <a:sym typeface="Arial"/>
            </a:endParaRPr>
          </a:p>
          <a:p>
            <a:pPr indent="0" lvl="0" marL="12700" marR="0" rtl="0" algn="just">
              <a:lnSpc>
                <a:spcPct val="100000"/>
              </a:lnSpc>
              <a:spcBef>
                <a:spcPts val="100"/>
              </a:spcBef>
              <a:spcAft>
                <a:spcPts val="0"/>
              </a:spcAft>
              <a:buClr>
                <a:srgbClr val="000000"/>
              </a:buClr>
              <a:buSzPts val="1800"/>
              <a:buFont typeface="Arial"/>
              <a:buNone/>
            </a:pPr>
            <a:r>
              <a:rPr b="0" i="0" lang="ja-JP" sz="1800" u="none" cap="none" strike="noStrike">
                <a:solidFill>
                  <a:srgbClr val="000000"/>
                </a:solidFill>
                <a:latin typeface="Arial"/>
                <a:ea typeface="Arial"/>
                <a:cs typeface="Arial"/>
                <a:sym typeface="Arial"/>
              </a:rPr>
              <a:t>使いかた</a:t>
            </a:r>
            <a:endParaRPr b="0" i="0" sz="1800" u="none" cap="none" strike="noStrike">
              <a:solidFill>
                <a:srgbClr val="000000"/>
              </a:solidFill>
              <a:latin typeface="Arial"/>
              <a:ea typeface="Arial"/>
              <a:cs typeface="Arial"/>
              <a:sym typeface="Arial"/>
            </a:endParaRPr>
          </a:p>
          <a:p>
            <a:pPr indent="-285750" lvl="0" marL="298450" marR="0" rtl="0" algn="just">
              <a:lnSpc>
                <a:spcPct val="100000"/>
              </a:lnSpc>
              <a:spcBef>
                <a:spcPts val="100"/>
              </a:spcBef>
              <a:spcAft>
                <a:spcPts val="0"/>
              </a:spcAft>
              <a:buClr>
                <a:srgbClr val="000000"/>
              </a:buClr>
              <a:buSzPts val="1800"/>
              <a:buFont typeface="Arial"/>
              <a:buChar char="•"/>
            </a:pPr>
            <a:r>
              <a:rPr b="0" i="0" lang="ja-JP" sz="1800" u="none" cap="none" strike="noStrike">
                <a:solidFill>
                  <a:srgbClr val="000000"/>
                </a:solidFill>
                <a:latin typeface="Arial"/>
                <a:ea typeface="Arial"/>
                <a:cs typeface="Arial"/>
                <a:sym typeface="Arial"/>
              </a:rPr>
              <a:t>あなたが注目しているグループの学習者の名前を下の表に書いてください（必要に応じて列を追加してください）。</a:t>
            </a:r>
            <a:endParaRPr b="0" i="0" sz="1800" u="none" cap="none" strike="noStrike">
              <a:solidFill>
                <a:srgbClr val="000000"/>
              </a:solidFill>
              <a:latin typeface="Arial"/>
              <a:ea typeface="Arial"/>
              <a:cs typeface="Arial"/>
              <a:sym typeface="Arial"/>
            </a:endParaRPr>
          </a:p>
          <a:p>
            <a:pPr indent="-285750" lvl="0" marL="298450" marR="0" rtl="0" algn="just">
              <a:lnSpc>
                <a:spcPct val="100000"/>
              </a:lnSpc>
              <a:spcBef>
                <a:spcPts val="100"/>
              </a:spcBef>
              <a:spcAft>
                <a:spcPts val="0"/>
              </a:spcAft>
              <a:buClr>
                <a:srgbClr val="000000"/>
              </a:buClr>
              <a:buSzPts val="1800"/>
              <a:buFont typeface="Arial"/>
              <a:buChar char="•"/>
            </a:pPr>
            <a:r>
              <a:rPr b="0" i="0" lang="ja-JP" sz="1800" u="none" cap="none" strike="noStrike">
                <a:solidFill>
                  <a:srgbClr val="000000"/>
                </a:solidFill>
                <a:latin typeface="Arial"/>
                <a:ea typeface="Arial"/>
                <a:cs typeface="Arial"/>
                <a:sym typeface="Arial"/>
              </a:rPr>
              <a:t>観察には、「活動」フェーズと「静止」フェーズがあります。　それぞれの「活動」フェーズは、あなたが聞いた対話コードを記録する時間帯です。観察時間の長さを決めることができますが、観察があまりに過酷でないことを確認するために、短い観察時間にする必要があります。</a:t>
            </a:r>
            <a:endParaRPr b="0" i="0" sz="1800" u="none" cap="none" strike="noStrike">
              <a:solidFill>
                <a:srgbClr val="000000"/>
              </a:solidFill>
              <a:latin typeface="Arial"/>
              <a:ea typeface="Arial"/>
              <a:cs typeface="Arial"/>
              <a:sym typeface="Arial"/>
            </a:endParaRPr>
          </a:p>
          <a:p>
            <a:pPr indent="-285750" lvl="0" marL="298450" marR="0" rtl="0" algn="just">
              <a:lnSpc>
                <a:spcPct val="100000"/>
              </a:lnSpc>
              <a:spcBef>
                <a:spcPts val="100"/>
              </a:spcBef>
              <a:spcAft>
                <a:spcPts val="0"/>
              </a:spcAft>
              <a:buClr>
                <a:srgbClr val="000000"/>
              </a:buClr>
              <a:buSzPts val="1800"/>
              <a:buFont typeface="Arial"/>
              <a:buChar char="•"/>
            </a:pPr>
            <a:r>
              <a:rPr b="0" i="0" lang="ja-JP" sz="1800" u="none" cap="none" strike="noStrike">
                <a:solidFill>
                  <a:srgbClr val="000000"/>
                </a:solidFill>
                <a:latin typeface="Arial"/>
                <a:ea typeface="Arial"/>
                <a:cs typeface="Arial"/>
                <a:sym typeface="Arial"/>
              </a:rPr>
              <a:t>例えば、　各観察時間は1分です：詳細な観察と同時コーディングに40秒、休憩に20秒</a:t>
            </a:r>
            <a:endParaRPr b="0" i="0" sz="1800" u="none" cap="none" strike="noStrike">
              <a:solidFill>
                <a:srgbClr val="000000"/>
              </a:solidFill>
              <a:latin typeface="Arial"/>
              <a:ea typeface="Arial"/>
              <a:cs typeface="Arial"/>
              <a:sym typeface="Arial"/>
            </a:endParaRPr>
          </a:p>
          <a:p>
            <a:pPr indent="-285750" lvl="0" marL="298450" marR="0" rtl="0" algn="just">
              <a:lnSpc>
                <a:spcPct val="100000"/>
              </a:lnSpc>
              <a:spcBef>
                <a:spcPts val="100"/>
              </a:spcBef>
              <a:spcAft>
                <a:spcPts val="0"/>
              </a:spcAft>
              <a:buClr>
                <a:srgbClr val="000000"/>
              </a:buClr>
              <a:buSzPts val="1800"/>
              <a:buFont typeface="Arial"/>
              <a:buChar char="•"/>
            </a:pPr>
            <a:r>
              <a:rPr b="0" i="0" lang="ja-JP" sz="1800" u="none" cap="none" strike="noStrike">
                <a:solidFill>
                  <a:srgbClr val="000000"/>
                </a:solidFill>
                <a:latin typeface="Arial"/>
                <a:ea typeface="Arial"/>
                <a:cs typeface="Arial"/>
                <a:sym typeface="Arial"/>
              </a:rPr>
              <a:t>発話者が観察時間でそのコードを使用した場合、関連するコーディングボックスにチェックを入れます。　チェックする代わりに、発話者が対話コードを使用するたびに集計することもできますが、これは難しいので注意してください。</a:t>
            </a:r>
            <a:endParaRPr b="0" i="0" sz="1800" u="none" cap="none" strike="noStrike">
              <a:solidFill>
                <a:srgbClr val="000000"/>
              </a:solidFill>
              <a:latin typeface="Arial"/>
              <a:ea typeface="Arial"/>
              <a:cs typeface="Arial"/>
              <a:sym typeface="Arial"/>
            </a:endParaRPr>
          </a:p>
          <a:p>
            <a:pPr indent="-285750" lvl="0" marL="298450" marR="0" rtl="0" algn="just">
              <a:lnSpc>
                <a:spcPct val="100000"/>
              </a:lnSpc>
              <a:spcBef>
                <a:spcPts val="100"/>
              </a:spcBef>
              <a:spcAft>
                <a:spcPts val="0"/>
              </a:spcAft>
              <a:buClr>
                <a:srgbClr val="000000"/>
              </a:buClr>
              <a:buSzPts val="1800"/>
              <a:buFont typeface="Arial"/>
              <a:buChar char="•"/>
            </a:pPr>
            <a:r>
              <a:rPr b="0" i="0" lang="ja-JP" sz="1800" u="none" cap="none" strike="noStrike">
                <a:solidFill>
                  <a:srgbClr val="000000"/>
                </a:solidFill>
                <a:latin typeface="Arial"/>
                <a:ea typeface="Arial"/>
                <a:cs typeface="Arial"/>
                <a:sym typeface="Arial"/>
              </a:rPr>
              <a:t>タイムサンプリングのコーディングで把握できなかった関連情報を追加するには、下のコメントボックスを使用してください。</a:t>
            </a:r>
            <a:endParaRPr b="0" i="0" sz="1800" u="none" cap="none" strike="noStrike">
              <a:solidFill>
                <a:srgbClr val="000000"/>
              </a:solidFill>
              <a:latin typeface="Arial"/>
              <a:ea typeface="Arial"/>
              <a:cs typeface="Arial"/>
              <a:sym typeface="Arial"/>
            </a:endParaRPr>
          </a:p>
          <a:p>
            <a:pPr indent="-285750" lvl="0" marL="298450" marR="0" rtl="0" algn="just">
              <a:lnSpc>
                <a:spcPct val="100000"/>
              </a:lnSpc>
              <a:spcBef>
                <a:spcPts val="100"/>
              </a:spcBef>
              <a:spcAft>
                <a:spcPts val="0"/>
              </a:spcAft>
              <a:buClr>
                <a:srgbClr val="000000"/>
              </a:buClr>
              <a:buSzPts val="1800"/>
              <a:buFont typeface="Arial"/>
              <a:buChar char="•"/>
            </a:pPr>
            <a:r>
              <a:rPr b="0" i="0" lang="ja-JP" sz="1800" u="none" cap="none" strike="noStrike">
                <a:solidFill>
                  <a:srgbClr val="000000"/>
                </a:solidFill>
                <a:latin typeface="Arial"/>
                <a:ea typeface="Arial"/>
                <a:cs typeface="Arial"/>
                <a:sym typeface="Arial"/>
              </a:rPr>
              <a:t>後で見るための「バックアップ」として、対話のやりとりをビデオ撮影することもできます。</a:t>
            </a:r>
            <a:endParaRPr b="0" i="0" sz="1800" u="none" cap="none" strike="noStrike">
              <a:solidFill>
                <a:srgbClr val="000000"/>
              </a:solidFill>
              <a:latin typeface="Arial"/>
              <a:ea typeface="Arial"/>
              <a:cs typeface="Arial"/>
              <a:sym typeface="Arial"/>
            </a:endParaRPr>
          </a:p>
        </p:txBody>
      </p:sp>
      <p:sp>
        <p:nvSpPr>
          <p:cNvPr id="324" name="Google Shape;324;p39"/>
          <p:cNvSpPr txBox="1"/>
          <p:nvPr>
            <p:ph type="title"/>
          </p:nvPr>
        </p:nvSpPr>
        <p:spPr>
          <a:xfrm>
            <a:off x="835182" y="520700"/>
            <a:ext cx="8419149" cy="861774"/>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b="1" lang="ja-JP" sz="2800">
                <a:latin typeface="Arial"/>
                <a:ea typeface="Arial"/>
                <a:cs typeface="Arial"/>
                <a:sym typeface="Arial"/>
              </a:rPr>
              <a:t>２B：グループ学習のためのタイムサンプリング</a:t>
            </a:r>
            <a:endParaRPr sz="2800"/>
          </a:p>
        </p:txBody>
      </p:sp>
      <p:graphicFrame>
        <p:nvGraphicFramePr>
          <p:cNvPr id="325" name="Google Shape;325;p39"/>
          <p:cNvGraphicFramePr/>
          <p:nvPr/>
        </p:nvGraphicFramePr>
        <p:xfrm>
          <a:off x="1100931" y="6007100"/>
          <a:ext cx="3000000" cy="3000000"/>
        </p:xfrm>
        <a:graphic>
          <a:graphicData uri="http://schemas.openxmlformats.org/drawingml/2006/table">
            <a:tbl>
              <a:tblPr bandRow="1" firstRow="1">
                <a:noFill/>
                <a:tableStyleId>{3EF0FFA9-5A66-4B0B-875F-FD15C3B2E318}</a:tableStyleId>
              </a:tblPr>
              <a:tblGrid>
                <a:gridCol w="1180625"/>
                <a:gridCol w="1450375"/>
                <a:gridCol w="1095200"/>
                <a:gridCol w="997200"/>
                <a:gridCol w="1066425"/>
                <a:gridCol w="1220200"/>
                <a:gridCol w="1141975"/>
                <a:gridCol w="1144650"/>
                <a:gridCol w="1143775"/>
                <a:gridCol w="1141975"/>
              </a:tblGrid>
              <a:tr h="624575">
                <a:tc>
                  <a:txBody>
                    <a:bodyPr/>
                    <a:lstStyle/>
                    <a:p>
                      <a:pPr indent="0" lvl="0" marL="0" marR="0" rtl="0" algn="ctr">
                        <a:lnSpc>
                          <a:spcPct val="78055"/>
                        </a:lnSpc>
                        <a:spcBef>
                          <a:spcPts val="0"/>
                        </a:spcBef>
                        <a:spcAft>
                          <a:spcPts val="0"/>
                        </a:spcAft>
                        <a:buNone/>
                      </a:pPr>
                      <a:r>
                        <a:rPr b="1" lang="ja-JP" sz="1800" u="none" cap="none" strike="noStrike">
                          <a:latin typeface="Arial"/>
                          <a:ea typeface="Arial"/>
                          <a:cs typeface="Arial"/>
                          <a:sym typeface="Arial"/>
                        </a:rPr>
                        <a:t>観察時間</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259079" marR="0" rtl="0" algn="ctr">
                        <a:lnSpc>
                          <a:spcPct val="78055"/>
                        </a:lnSpc>
                        <a:spcBef>
                          <a:spcPts val="0"/>
                        </a:spcBef>
                        <a:spcAft>
                          <a:spcPts val="0"/>
                        </a:spcAft>
                        <a:buNone/>
                      </a:pPr>
                      <a:r>
                        <a:rPr b="1" lang="ja-JP" sz="1800" u="none" cap="none" strike="noStrike">
                          <a:latin typeface="Arial"/>
                          <a:ea typeface="Arial"/>
                          <a:cs typeface="Arial"/>
                          <a:sym typeface="Arial"/>
                        </a:rPr>
                        <a:t>教師</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gridSpan="2">
                  <a:txBody>
                    <a:bodyPr/>
                    <a:lstStyle/>
                    <a:p>
                      <a:pPr indent="0" lvl="0" marL="0" marR="0" rtl="0" algn="ctr">
                        <a:lnSpc>
                          <a:spcPct val="78055"/>
                        </a:lnSpc>
                        <a:spcBef>
                          <a:spcPts val="0"/>
                        </a:spcBef>
                        <a:spcAft>
                          <a:spcPts val="0"/>
                        </a:spcAft>
                        <a:buNone/>
                      </a:pPr>
                      <a:r>
                        <a:rPr b="1" lang="ja-JP" sz="1800" u="none" cap="none" strike="noStrike">
                          <a:latin typeface="Arial"/>
                          <a:ea typeface="Arial"/>
                          <a:cs typeface="Arial"/>
                          <a:sym typeface="Arial"/>
                        </a:rPr>
                        <a:t>学習者 1:</a:t>
                      </a:r>
                      <a:endParaRPr sz="1800" u="none" cap="none" strike="noStrike">
                        <a:latin typeface="Arial"/>
                        <a:ea typeface="Arial"/>
                        <a:cs typeface="Arial"/>
                        <a:sym typeface="Arial"/>
                      </a:endParaRPr>
                    </a:p>
                    <a:p>
                      <a:pPr indent="0" lvl="0" marL="0" marR="0" rtl="0" algn="ctr">
                        <a:lnSpc>
                          <a:spcPct val="100000"/>
                        </a:lnSpc>
                        <a:spcBef>
                          <a:spcPts val="240"/>
                        </a:spcBef>
                        <a:spcAft>
                          <a:spcPts val="0"/>
                        </a:spcAft>
                        <a:buNone/>
                      </a:pPr>
                      <a:r>
                        <a:rPr lang="ja-JP" sz="1800" u="none" cap="none" strike="noStrike">
                          <a:latin typeface="Arial"/>
                          <a:ea typeface="Arial"/>
                          <a:cs typeface="Arial"/>
                          <a:sym typeface="Arial"/>
                        </a:rPr>
                        <a:t>[名前]</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hMerge="1"/>
                <a:tc gridSpan="2">
                  <a:txBody>
                    <a:bodyPr/>
                    <a:lstStyle/>
                    <a:p>
                      <a:pPr indent="0" lvl="0" marL="0" marR="0" rtl="0" algn="ctr">
                        <a:lnSpc>
                          <a:spcPct val="78055"/>
                        </a:lnSpc>
                        <a:spcBef>
                          <a:spcPts val="0"/>
                        </a:spcBef>
                        <a:spcAft>
                          <a:spcPts val="0"/>
                        </a:spcAft>
                        <a:buNone/>
                      </a:pPr>
                      <a:r>
                        <a:rPr b="1" lang="ja-JP" sz="1800" u="none" cap="none" strike="noStrike">
                          <a:latin typeface="Arial"/>
                          <a:ea typeface="Arial"/>
                          <a:cs typeface="Arial"/>
                          <a:sym typeface="Arial"/>
                        </a:rPr>
                        <a:t>学習者 2:</a:t>
                      </a:r>
                      <a:endParaRPr sz="1800" u="none" cap="none" strike="noStrike">
                        <a:latin typeface="Arial"/>
                        <a:ea typeface="Arial"/>
                        <a:cs typeface="Arial"/>
                        <a:sym typeface="Arial"/>
                      </a:endParaRPr>
                    </a:p>
                    <a:p>
                      <a:pPr indent="0" lvl="0" marL="0" marR="0" rtl="0" algn="ctr">
                        <a:lnSpc>
                          <a:spcPct val="100000"/>
                        </a:lnSpc>
                        <a:spcBef>
                          <a:spcPts val="240"/>
                        </a:spcBef>
                        <a:spcAft>
                          <a:spcPts val="0"/>
                        </a:spcAft>
                        <a:buNone/>
                      </a:pPr>
                      <a:r>
                        <a:rPr lang="ja-JP" sz="1800" u="none" cap="none" strike="noStrike">
                          <a:latin typeface="Arial"/>
                          <a:ea typeface="Arial"/>
                          <a:cs typeface="Arial"/>
                          <a:sym typeface="Arial"/>
                        </a:rPr>
                        <a:t>[</a:t>
                      </a:r>
                      <a:r>
                        <a:rPr lang="ja-JP" sz="1800" u="none" cap="none" strike="noStrike">
                          <a:solidFill>
                            <a:schemeClr val="dk1"/>
                          </a:solidFill>
                          <a:latin typeface="Arial"/>
                          <a:ea typeface="Arial"/>
                          <a:cs typeface="Arial"/>
                          <a:sym typeface="Arial"/>
                        </a:rPr>
                        <a:t>名前</a:t>
                      </a:r>
                      <a:r>
                        <a:rPr lang="ja-JP" sz="1800" u="none" cap="none" strike="noStrike">
                          <a:latin typeface="Arial"/>
                          <a:ea typeface="Arial"/>
                          <a:cs typeface="Arial"/>
                          <a:sym typeface="Arial"/>
                        </a:rPr>
                        <a:t>]</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hMerge="1"/>
                <a:tc gridSpan="2">
                  <a:txBody>
                    <a:bodyPr/>
                    <a:lstStyle/>
                    <a:p>
                      <a:pPr indent="0" lvl="0" marL="0" marR="0" rtl="0" algn="ctr">
                        <a:lnSpc>
                          <a:spcPct val="78055"/>
                        </a:lnSpc>
                        <a:spcBef>
                          <a:spcPts val="0"/>
                        </a:spcBef>
                        <a:spcAft>
                          <a:spcPts val="0"/>
                        </a:spcAft>
                        <a:buNone/>
                      </a:pPr>
                      <a:r>
                        <a:rPr b="1" lang="ja-JP" sz="1800" u="none" cap="none" strike="noStrike">
                          <a:latin typeface="Arial"/>
                          <a:ea typeface="Arial"/>
                          <a:cs typeface="Arial"/>
                          <a:sym typeface="Arial"/>
                        </a:rPr>
                        <a:t>学習者 3:</a:t>
                      </a:r>
                      <a:endParaRPr sz="1800" u="none" cap="none" strike="noStrike">
                        <a:latin typeface="Arial"/>
                        <a:ea typeface="Arial"/>
                        <a:cs typeface="Arial"/>
                        <a:sym typeface="Arial"/>
                      </a:endParaRPr>
                    </a:p>
                    <a:p>
                      <a:pPr indent="0" lvl="0" marL="0" marR="0" rtl="0" algn="ctr">
                        <a:lnSpc>
                          <a:spcPct val="100000"/>
                        </a:lnSpc>
                        <a:spcBef>
                          <a:spcPts val="240"/>
                        </a:spcBef>
                        <a:spcAft>
                          <a:spcPts val="0"/>
                        </a:spcAft>
                        <a:buNone/>
                      </a:pPr>
                      <a:r>
                        <a:rPr lang="ja-JP" sz="1800" u="none" cap="none" strike="noStrike">
                          <a:latin typeface="Arial"/>
                          <a:ea typeface="Arial"/>
                          <a:cs typeface="Arial"/>
                          <a:sym typeface="Arial"/>
                        </a:rPr>
                        <a:t>[</a:t>
                      </a:r>
                      <a:r>
                        <a:rPr lang="ja-JP" sz="1800" u="none" cap="none" strike="noStrike">
                          <a:solidFill>
                            <a:schemeClr val="dk1"/>
                          </a:solidFill>
                          <a:latin typeface="Arial"/>
                          <a:ea typeface="Arial"/>
                          <a:cs typeface="Arial"/>
                          <a:sym typeface="Arial"/>
                        </a:rPr>
                        <a:t>名前</a:t>
                      </a:r>
                      <a:r>
                        <a:rPr lang="ja-JP" sz="1800" u="none" cap="none" strike="noStrike">
                          <a:latin typeface="Arial"/>
                          <a:ea typeface="Arial"/>
                          <a:cs typeface="Arial"/>
                          <a:sym typeface="Arial"/>
                        </a:rPr>
                        <a:t>]</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hMerge="1"/>
                <a:tc gridSpan="2">
                  <a:txBody>
                    <a:bodyPr/>
                    <a:lstStyle/>
                    <a:p>
                      <a:pPr indent="0" lvl="0" marL="0" marR="0" rtl="0" algn="ctr">
                        <a:lnSpc>
                          <a:spcPct val="78055"/>
                        </a:lnSpc>
                        <a:spcBef>
                          <a:spcPts val="0"/>
                        </a:spcBef>
                        <a:spcAft>
                          <a:spcPts val="0"/>
                        </a:spcAft>
                        <a:buNone/>
                      </a:pPr>
                      <a:r>
                        <a:rPr b="1" lang="ja-JP" sz="1800" u="none" cap="none" strike="noStrike">
                          <a:latin typeface="Arial"/>
                          <a:ea typeface="Arial"/>
                          <a:cs typeface="Arial"/>
                          <a:sym typeface="Arial"/>
                        </a:rPr>
                        <a:t>学習者 4:</a:t>
                      </a:r>
                      <a:endParaRPr sz="1800" u="none" cap="none" strike="noStrike">
                        <a:latin typeface="Arial"/>
                        <a:ea typeface="Arial"/>
                        <a:cs typeface="Arial"/>
                        <a:sym typeface="Arial"/>
                      </a:endParaRPr>
                    </a:p>
                    <a:p>
                      <a:pPr indent="0" lvl="0" marL="0" marR="0" rtl="0" algn="ctr">
                        <a:lnSpc>
                          <a:spcPct val="100000"/>
                        </a:lnSpc>
                        <a:spcBef>
                          <a:spcPts val="240"/>
                        </a:spcBef>
                        <a:spcAft>
                          <a:spcPts val="0"/>
                        </a:spcAft>
                        <a:buNone/>
                      </a:pPr>
                      <a:r>
                        <a:rPr lang="ja-JP" sz="1800" u="none" cap="none" strike="noStrike">
                          <a:latin typeface="Arial"/>
                          <a:ea typeface="Arial"/>
                          <a:cs typeface="Arial"/>
                          <a:sym typeface="Arial"/>
                        </a:rPr>
                        <a:t>[</a:t>
                      </a:r>
                      <a:r>
                        <a:rPr lang="ja-JP" sz="1800" u="none" cap="none" strike="noStrike">
                          <a:solidFill>
                            <a:schemeClr val="dk1"/>
                          </a:solidFill>
                          <a:latin typeface="Arial"/>
                          <a:ea typeface="Arial"/>
                          <a:cs typeface="Arial"/>
                          <a:sym typeface="Arial"/>
                        </a:rPr>
                        <a:t>名前</a:t>
                      </a:r>
                      <a:r>
                        <a:rPr lang="ja-JP" sz="1800" u="none" cap="none" strike="noStrike">
                          <a:latin typeface="Arial"/>
                          <a:ea typeface="Arial"/>
                          <a:cs typeface="Arial"/>
                          <a:sym typeface="Arial"/>
                        </a:rPr>
                        <a:t>]</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hMerge="1"/>
              </a:tr>
              <a:tr h="290575">
                <a:tc>
                  <a:txBody>
                    <a:bodyPr/>
                    <a:lstStyle/>
                    <a:p>
                      <a:pPr indent="0" lvl="0" marL="0" marR="0" rtl="0" algn="ctr">
                        <a:lnSpc>
                          <a:spcPct val="100000"/>
                        </a:lnSpc>
                        <a:spcBef>
                          <a:spcPts val="0"/>
                        </a:spcBef>
                        <a:spcAft>
                          <a:spcPts val="0"/>
                        </a:spcAft>
                        <a:buNone/>
                      </a:pPr>
                      <a:r>
                        <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78611"/>
                        </a:lnSpc>
                        <a:spcBef>
                          <a:spcPts val="0"/>
                        </a:spcBef>
                        <a:spcAft>
                          <a:spcPts val="0"/>
                        </a:spcAft>
                        <a:buNone/>
                      </a:pPr>
                      <a:r>
                        <a:rPr b="1" lang="ja-JP" sz="1800" u="none" cap="none" strike="noStrike">
                          <a:latin typeface="Arial"/>
                          <a:ea typeface="Arial"/>
                          <a:cs typeface="Arial"/>
                          <a:sym typeface="Arial"/>
                        </a:rPr>
                        <a:t>CH</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78611"/>
                        </a:lnSpc>
                        <a:spcBef>
                          <a:spcPts val="0"/>
                        </a:spcBef>
                        <a:spcAft>
                          <a:spcPts val="0"/>
                        </a:spcAft>
                        <a:buNone/>
                      </a:pPr>
                      <a:r>
                        <a:rPr b="1" lang="ja-JP" sz="1800" u="none" cap="none" strike="noStrike">
                          <a:latin typeface="Arial"/>
                          <a:ea typeface="Arial"/>
                          <a:cs typeface="Arial"/>
                          <a:sym typeface="Arial"/>
                        </a:rPr>
                        <a:t>B</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78611"/>
                        </a:lnSpc>
                        <a:spcBef>
                          <a:spcPts val="0"/>
                        </a:spcBef>
                        <a:spcAft>
                          <a:spcPts val="0"/>
                        </a:spcAft>
                        <a:buNone/>
                      </a:pPr>
                      <a:r>
                        <a:rPr b="1" lang="ja-JP" sz="1800" u="none" cap="none" strike="noStrike">
                          <a:latin typeface="Arial"/>
                          <a:ea typeface="Arial"/>
                          <a:cs typeface="Arial"/>
                          <a:sym typeface="Arial"/>
                        </a:rPr>
                        <a:t>CH</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78611"/>
                        </a:lnSpc>
                        <a:spcBef>
                          <a:spcPts val="0"/>
                        </a:spcBef>
                        <a:spcAft>
                          <a:spcPts val="0"/>
                        </a:spcAft>
                        <a:buNone/>
                      </a:pPr>
                      <a:r>
                        <a:rPr b="1" lang="ja-JP" sz="1800" u="none" cap="none" strike="noStrike">
                          <a:latin typeface="Arial"/>
                          <a:ea typeface="Arial"/>
                          <a:cs typeface="Arial"/>
                          <a:sym typeface="Arial"/>
                        </a:rPr>
                        <a:t>B</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78611"/>
                        </a:lnSpc>
                        <a:spcBef>
                          <a:spcPts val="0"/>
                        </a:spcBef>
                        <a:spcAft>
                          <a:spcPts val="0"/>
                        </a:spcAft>
                        <a:buNone/>
                      </a:pPr>
                      <a:r>
                        <a:rPr b="1" lang="ja-JP" sz="1800" u="none" cap="none" strike="noStrike">
                          <a:latin typeface="Arial"/>
                          <a:ea typeface="Arial"/>
                          <a:cs typeface="Arial"/>
                          <a:sym typeface="Arial"/>
                        </a:rPr>
                        <a:t>CH</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78611"/>
                        </a:lnSpc>
                        <a:spcBef>
                          <a:spcPts val="0"/>
                        </a:spcBef>
                        <a:spcAft>
                          <a:spcPts val="0"/>
                        </a:spcAft>
                        <a:buNone/>
                      </a:pPr>
                      <a:r>
                        <a:rPr b="1" lang="ja-JP" sz="1800" u="none" cap="none" strike="noStrike">
                          <a:latin typeface="Arial"/>
                          <a:ea typeface="Arial"/>
                          <a:cs typeface="Arial"/>
                          <a:sym typeface="Arial"/>
                        </a:rPr>
                        <a:t>B</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78611"/>
                        </a:lnSpc>
                        <a:spcBef>
                          <a:spcPts val="0"/>
                        </a:spcBef>
                        <a:spcAft>
                          <a:spcPts val="0"/>
                        </a:spcAft>
                        <a:buNone/>
                      </a:pPr>
                      <a:r>
                        <a:rPr b="1" lang="ja-JP" sz="1800" u="none" cap="none" strike="noStrike">
                          <a:latin typeface="Arial"/>
                          <a:ea typeface="Arial"/>
                          <a:cs typeface="Arial"/>
                          <a:sym typeface="Arial"/>
                        </a:rPr>
                        <a:t>CH</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78611"/>
                        </a:lnSpc>
                        <a:spcBef>
                          <a:spcPts val="0"/>
                        </a:spcBef>
                        <a:spcAft>
                          <a:spcPts val="0"/>
                        </a:spcAft>
                        <a:buNone/>
                      </a:pPr>
                      <a:r>
                        <a:rPr b="1" lang="ja-JP" sz="1800" u="none" cap="none" strike="noStrike">
                          <a:latin typeface="Arial"/>
                          <a:ea typeface="Arial"/>
                          <a:cs typeface="Arial"/>
                          <a:sym typeface="Arial"/>
                        </a:rPr>
                        <a:t>B</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290575">
                <a:tc>
                  <a:txBody>
                    <a:bodyPr/>
                    <a:lstStyle/>
                    <a:p>
                      <a:pPr indent="0" lvl="0" marL="0" marR="0" rtl="0" algn="ctr">
                        <a:lnSpc>
                          <a:spcPct val="78055"/>
                        </a:lnSpc>
                        <a:spcBef>
                          <a:spcPts val="0"/>
                        </a:spcBef>
                        <a:spcAft>
                          <a:spcPts val="0"/>
                        </a:spcAft>
                        <a:buNone/>
                      </a:pPr>
                      <a:r>
                        <a:rPr b="1" lang="ja-JP" sz="1800" u="none" cap="none" strike="noStrike">
                          <a:latin typeface="Arial"/>
                          <a:ea typeface="Arial"/>
                          <a:cs typeface="Arial"/>
                          <a:sym typeface="Arial"/>
                        </a:rPr>
                        <a:t>1</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288075">
                <a:tc>
                  <a:txBody>
                    <a:bodyPr/>
                    <a:lstStyle/>
                    <a:p>
                      <a:pPr indent="0" lvl="0" marL="0" marR="0" rtl="0" algn="ctr">
                        <a:lnSpc>
                          <a:spcPct val="78055"/>
                        </a:lnSpc>
                        <a:spcBef>
                          <a:spcPts val="0"/>
                        </a:spcBef>
                        <a:spcAft>
                          <a:spcPts val="0"/>
                        </a:spcAft>
                        <a:buNone/>
                      </a:pPr>
                      <a:r>
                        <a:rPr b="1" lang="ja-JP" sz="1800" u="none" cap="none" strike="noStrike">
                          <a:latin typeface="Arial"/>
                          <a:ea typeface="Arial"/>
                          <a:cs typeface="Arial"/>
                          <a:sym typeface="Arial"/>
                        </a:rPr>
                        <a:t>2</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289750">
                <a:tc>
                  <a:txBody>
                    <a:bodyPr/>
                    <a:lstStyle/>
                    <a:p>
                      <a:pPr indent="0" lvl="0" marL="0" marR="0" rtl="0" algn="ctr">
                        <a:lnSpc>
                          <a:spcPct val="78055"/>
                        </a:lnSpc>
                        <a:spcBef>
                          <a:spcPts val="0"/>
                        </a:spcBef>
                        <a:spcAft>
                          <a:spcPts val="0"/>
                        </a:spcAft>
                        <a:buNone/>
                      </a:pPr>
                      <a:r>
                        <a:rPr b="1" lang="ja-JP" sz="1800" u="none" cap="none" strike="noStrike">
                          <a:latin typeface="Arial"/>
                          <a:ea typeface="Arial"/>
                          <a:cs typeface="Arial"/>
                          <a:sym typeface="Arial"/>
                        </a:rPr>
                        <a:t>3</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288075">
                <a:tc>
                  <a:txBody>
                    <a:bodyPr/>
                    <a:lstStyle/>
                    <a:p>
                      <a:pPr indent="0" lvl="0" marL="0" marR="0" rtl="0" algn="ctr">
                        <a:lnSpc>
                          <a:spcPct val="78055"/>
                        </a:lnSpc>
                        <a:spcBef>
                          <a:spcPts val="0"/>
                        </a:spcBef>
                        <a:spcAft>
                          <a:spcPts val="0"/>
                        </a:spcAft>
                        <a:buNone/>
                      </a:pPr>
                      <a:r>
                        <a:rPr b="1" lang="ja-JP" sz="1800" u="none" cap="none" strike="noStrike">
                          <a:latin typeface="Arial"/>
                          <a:ea typeface="Arial"/>
                          <a:cs typeface="Arial"/>
                          <a:sym typeface="Arial"/>
                        </a:rPr>
                        <a:t>4</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290575">
                <a:tc>
                  <a:txBody>
                    <a:bodyPr/>
                    <a:lstStyle/>
                    <a:p>
                      <a:pPr indent="0" lvl="0" marL="0" marR="0" rtl="0" algn="ctr">
                        <a:lnSpc>
                          <a:spcPct val="78055"/>
                        </a:lnSpc>
                        <a:spcBef>
                          <a:spcPts val="0"/>
                        </a:spcBef>
                        <a:spcAft>
                          <a:spcPts val="0"/>
                        </a:spcAft>
                        <a:buNone/>
                      </a:pPr>
                      <a:r>
                        <a:rPr b="1" lang="ja-JP" sz="1800" u="none" cap="none" strike="noStrike">
                          <a:latin typeface="Arial"/>
                          <a:ea typeface="Arial"/>
                          <a:cs typeface="Arial"/>
                          <a:sym typeface="Arial"/>
                        </a:rPr>
                        <a:t>5</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t/>
                      </a:r>
                      <a:endParaRPr sz="1800" u="none" cap="none" strike="noStrike">
                        <a:latin typeface="Arial"/>
                        <a:ea typeface="Arial"/>
                        <a:cs typeface="Arial"/>
                        <a:sym typeface="Arial"/>
                      </a:endParaRPr>
                    </a:p>
                  </a:txBody>
                  <a:tcPr marT="0" marB="0" marR="0" marL="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bl>
          </a:graphicData>
        </a:graphic>
      </p:graphicFrame>
      <p:sp>
        <p:nvSpPr>
          <p:cNvPr id="326" name="Google Shape;326;p39"/>
          <p:cNvSpPr txBox="1"/>
          <p:nvPr/>
        </p:nvSpPr>
        <p:spPr>
          <a:xfrm>
            <a:off x="1100931" y="8658078"/>
            <a:ext cx="11695317" cy="369332"/>
          </a:xfrm>
          <a:prstGeom prst="rect">
            <a:avLst/>
          </a:prstGeom>
          <a:noFill/>
          <a:ln>
            <a:noFill/>
          </a:ln>
        </p:spPr>
        <p:txBody>
          <a:bodyPr anchorCtr="0" anchor="t" bIns="45700" lIns="91425" spcFirstLastPara="1" rIns="91425" wrap="square" tIns="45700">
            <a:spAutoFit/>
          </a:bodyPr>
          <a:lstStyle/>
          <a:p>
            <a:pPr indent="0" lvl="0" marL="0" rtl="0" algn="l">
              <a:spcBef>
                <a:spcPts val="0"/>
              </a:spcBef>
              <a:spcAft>
                <a:spcPts val="0"/>
              </a:spcAft>
              <a:buNone/>
            </a:pPr>
            <a:r>
              <a:rPr lang="ja-JP" sz="1800">
                <a:latin typeface="Arial"/>
                <a:ea typeface="Arial"/>
                <a:cs typeface="Arial"/>
                <a:sym typeface="Arial"/>
              </a:rPr>
              <a:t>コメント このスペースに、その他の洞察に満ちた観察、または議論に影響を与えたと思われることを記録してください。</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330" name="Shape 330"/>
        <p:cNvGrpSpPr/>
        <p:nvPr/>
      </p:nvGrpSpPr>
      <p:grpSpPr>
        <a:xfrm>
          <a:off x="0" y="0"/>
          <a:ext cx="0" cy="0"/>
          <a:chOff x="0" y="0"/>
          <a:chExt cx="0" cy="0"/>
        </a:xfrm>
      </p:grpSpPr>
      <p:sp>
        <p:nvSpPr>
          <p:cNvPr id="331" name="Google Shape;331;p40"/>
          <p:cNvSpPr txBox="1"/>
          <p:nvPr/>
        </p:nvSpPr>
        <p:spPr>
          <a:xfrm>
            <a:off x="1100931" y="1435099"/>
            <a:ext cx="12192000" cy="3439403"/>
          </a:xfrm>
          <a:prstGeom prst="rect">
            <a:avLst/>
          </a:prstGeom>
          <a:noFill/>
          <a:ln>
            <a:noFill/>
          </a:ln>
        </p:spPr>
        <p:txBody>
          <a:bodyPr anchorCtr="0" anchor="t" bIns="0" lIns="0" spcFirstLastPara="1" rIns="0" wrap="square" tIns="12700">
            <a:spAutoFit/>
          </a:bodyPr>
          <a:lstStyle/>
          <a:p>
            <a:pPr indent="0" lvl="0" marL="12700" rtl="0" algn="just">
              <a:spcBef>
                <a:spcPts val="0"/>
              </a:spcBef>
              <a:spcAft>
                <a:spcPts val="0"/>
              </a:spcAft>
              <a:buNone/>
            </a:pPr>
            <a:r>
              <a:rPr b="0" i="0" lang="ja-JP" sz="1800" u="none" cap="none" strike="noStrike">
                <a:solidFill>
                  <a:srgbClr val="000000"/>
                </a:solidFill>
                <a:latin typeface="Arial"/>
                <a:ea typeface="Arial"/>
                <a:cs typeface="Arial"/>
                <a:sym typeface="Arial"/>
              </a:rPr>
              <a:t>　このチェックシートは、</a:t>
            </a:r>
            <a:r>
              <a:rPr b="0" i="0" lang="ja-JP" sz="1800" u="none" cap="none" strike="noStrike">
                <a:solidFill>
                  <a:srgbClr val="000000"/>
                </a:solidFill>
                <a:latin typeface="Arial"/>
                <a:ea typeface="Arial"/>
                <a:cs typeface="Arial"/>
                <a:sym typeface="Arial"/>
              </a:rPr>
              <a:t>2つの使い方ができます。</a:t>
            </a:r>
            <a:endParaRPr b="0" i="0" sz="1800" u="none" cap="none" strike="noStrike">
              <a:solidFill>
                <a:srgbClr val="000000"/>
              </a:solidFill>
              <a:latin typeface="Arial"/>
              <a:ea typeface="Arial"/>
              <a:cs typeface="Arial"/>
              <a:sym typeface="Arial"/>
            </a:endParaRPr>
          </a:p>
          <a:p>
            <a:pPr indent="0" lvl="0" marL="12700" marR="0" rtl="0" algn="just">
              <a:lnSpc>
                <a:spcPct val="100000"/>
              </a:lnSpc>
              <a:spcBef>
                <a:spcPts val="100"/>
              </a:spcBef>
              <a:spcAft>
                <a:spcPts val="0"/>
              </a:spcAft>
              <a:buSzPts val="1800"/>
              <a:buFont typeface="Arial"/>
              <a:buNone/>
            </a:pPr>
            <a:r>
              <a:rPr lang="ja-JP" sz="1800">
                <a:latin typeface="Arial"/>
                <a:ea typeface="Arial"/>
                <a:cs typeface="Arial"/>
                <a:sym typeface="Arial"/>
              </a:rPr>
              <a:t>　</a:t>
            </a:r>
            <a:r>
              <a:rPr b="0" i="0" lang="ja-JP" sz="1800" u="none" cap="none" strike="noStrike">
                <a:solidFill>
                  <a:srgbClr val="000000"/>
                </a:solidFill>
                <a:latin typeface="Arial"/>
                <a:ea typeface="Arial"/>
                <a:cs typeface="Arial"/>
                <a:sym typeface="Arial"/>
              </a:rPr>
              <a:t>まず、2Bのまとめとして利用できます。複数のグループの学習者の結果をこのチェックリストに記録し、全体的な参加度の評価を加えることができます。 </a:t>
            </a:r>
            <a:endParaRPr/>
          </a:p>
          <a:p>
            <a:pPr indent="0" lvl="0" marL="12700" marR="0" rtl="0" algn="just">
              <a:lnSpc>
                <a:spcPct val="100000"/>
              </a:lnSpc>
              <a:spcBef>
                <a:spcPts val="100"/>
              </a:spcBef>
              <a:spcAft>
                <a:spcPts val="0"/>
              </a:spcAft>
              <a:buClr>
                <a:srgbClr val="000000"/>
              </a:buClr>
              <a:buSzPts val="1800"/>
              <a:buFont typeface="Arial"/>
              <a:buNone/>
            </a:pPr>
            <a:r>
              <a:rPr b="0" i="0" lang="ja-JP" sz="1800" u="none" cap="none" strike="noStrike">
                <a:solidFill>
                  <a:srgbClr val="000000"/>
                </a:solidFill>
                <a:latin typeface="Arial"/>
                <a:ea typeface="Arial"/>
                <a:cs typeface="Arial"/>
                <a:sym typeface="Arial"/>
              </a:rPr>
              <a:t>　2つめは、タイムサンプリングができない場合、対話を観察し、気になる項目（この例では、BとCH）があったらチェックを入れるという方法です。この場合も、個別の学習者に総合評価を与えることができます。</a:t>
            </a:r>
            <a:endParaRPr/>
          </a:p>
          <a:p>
            <a:pPr indent="0" lvl="0" marL="12700" marR="0" rtl="0" algn="just">
              <a:lnSpc>
                <a:spcPct val="100000"/>
              </a:lnSpc>
              <a:spcBef>
                <a:spcPts val="100"/>
              </a:spcBef>
              <a:spcAft>
                <a:spcPts val="0"/>
              </a:spcAft>
              <a:buClr>
                <a:srgbClr val="000000"/>
              </a:buClr>
              <a:buSzPts val="1800"/>
              <a:buFont typeface="Arial"/>
              <a:buNone/>
            </a:pPr>
            <a:r>
              <a:rPr b="0" i="0" lang="ja-JP" sz="1800" u="none" cap="none" strike="noStrike">
                <a:solidFill>
                  <a:srgbClr val="000000"/>
                </a:solidFill>
                <a:latin typeface="Arial"/>
                <a:ea typeface="Arial"/>
                <a:cs typeface="Arial"/>
                <a:sym typeface="Arial"/>
              </a:rPr>
              <a:t>このタイプのチェックリストは、すべてを把握することはできませんが、学習者の対話に細心の注意を払い、時系列で傾向を把握するための扱いやすい方法です。このチェックリストは、活動やグループが変わっても繰り返し使用することができます。</a:t>
            </a:r>
            <a:endParaRPr/>
          </a:p>
          <a:p>
            <a:pPr indent="0" lvl="0" marL="12700" marR="0" rtl="0" algn="just">
              <a:lnSpc>
                <a:spcPct val="100000"/>
              </a:lnSpc>
              <a:spcBef>
                <a:spcPts val="100"/>
              </a:spcBef>
              <a:spcAft>
                <a:spcPts val="0"/>
              </a:spcAft>
              <a:buSzPts val="1800"/>
              <a:buFont typeface="Arial"/>
              <a:buNone/>
            </a:pPr>
            <a:r>
              <a:t/>
            </a:r>
            <a:endParaRPr b="0" i="0" sz="1800" u="none" cap="none" strike="noStrike">
              <a:solidFill>
                <a:srgbClr val="000000"/>
              </a:solidFill>
              <a:latin typeface="Arial"/>
              <a:ea typeface="Arial"/>
              <a:cs typeface="Arial"/>
              <a:sym typeface="Arial"/>
            </a:endParaRPr>
          </a:p>
          <a:p>
            <a:pPr indent="0" lvl="0" marL="12700" marR="0" rtl="0" algn="just">
              <a:lnSpc>
                <a:spcPct val="100000"/>
              </a:lnSpc>
              <a:spcBef>
                <a:spcPts val="100"/>
              </a:spcBef>
              <a:spcAft>
                <a:spcPts val="0"/>
              </a:spcAft>
              <a:buClr>
                <a:srgbClr val="000000"/>
              </a:buClr>
              <a:buSzPts val="1800"/>
              <a:buFont typeface="Arial"/>
              <a:buNone/>
            </a:pPr>
            <a:r>
              <a:rPr b="0" i="0" lang="ja-JP" sz="1800" u="none" cap="none" strike="noStrike">
                <a:solidFill>
                  <a:srgbClr val="000000"/>
                </a:solidFill>
                <a:latin typeface="Arial"/>
                <a:ea typeface="Arial"/>
                <a:cs typeface="Arial"/>
                <a:sym typeface="Arial"/>
              </a:rPr>
              <a:t>使いかた</a:t>
            </a:r>
            <a:endParaRPr b="0" i="0" sz="1800" u="none" cap="none" strike="noStrike">
              <a:solidFill>
                <a:srgbClr val="000000"/>
              </a:solidFill>
              <a:latin typeface="Arial"/>
              <a:ea typeface="Arial"/>
              <a:cs typeface="Arial"/>
              <a:sym typeface="Arial"/>
            </a:endParaRPr>
          </a:p>
          <a:p>
            <a:pPr indent="-285750" lvl="0" marL="298450" marR="0" rtl="0" algn="just">
              <a:lnSpc>
                <a:spcPct val="100000"/>
              </a:lnSpc>
              <a:spcBef>
                <a:spcPts val="100"/>
              </a:spcBef>
              <a:spcAft>
                <a:spcPts val="0"/>
              </a:spcAft>
              <a:buClr>
                <a:srgbClr val="000000"/>
              </a:buClr>
              <a:buSzPts val="1800"/>
              <a:buFont typeface="Arial"/>
              <a:buChar char="•"/>
            </a:pPr>
            <a:r>
              <a:rPr b="0" i="0" lang="ja-JP" sz="1800" u="none" cap="none" strike="noStrike">
                <a:solidFill>
                  <a:srgbClr val="000000"/>
                </a:solidFill>
                <a:latin typeface="Arial"/>
                <a:ea typeface="Arial"/>
                <a:cs typeface="Arial"/>
                <a:sym typeface="Arial"/>
              </a:rPr>
              <a:t>興味のあるカテゴリーを1つまたは2つ選択することができます。</a:t>
            </a:r>
            <a:endParaRPr/>
          </a:p>
          <a:p>
            <a:pPr indent="-285750" lvl="0" marL="298450" marR="0" rtl="0" algn="just">
              <a:lnSpc>
                <a:spcPct val="100000"/>
              </a:lnSpc>
              <a:spcBef>
                <a:spcPts val="100"/>
              </a:spcBef>
              <a:spcAft>
                <a:spcPts val="0"/>
              </a:spcAft>
              <a:buClr>
                <a:srgbClr val="000000"/>
              </a:buClr>
              <a:buSzPts val="1800"/>
              <a:buFont typeface="Arial"/>
              <a:buChar char="•"/>
            </a:pPr>
            <a:r>
              <a:rPr b="0" i="0" lang="ja-JP" sz="1800" u="none" cap="none" strike="noStrike">
                <a:solidFill>
                  <a:srgbClr val="000000"/>
                </a:solidFill>
                <a:latin typeface="Arial"/>
                <a:ea typeface="Arial"/>
                <a:cs typeface="Arial"/>
                <a:sym typeface="Arial"/>
              </a:rPr>
              <a:t>ディスカッションに参加した学習者の対話の中で、その対話コードが聞こえたら、対話コードボックスにチェックを入れます。</a:t>
            </a:r>
            <a:endParaRPr/>
          </a:p>
          <a:p>
            <a:pPr indent="-285750" lvl="0" marL="298450" marR="0" rtl="0" algn="just">
              <a:lnSpc>
                <a:spcPct val="100000"/>
              </a:lnSpc>
              <a:spcBef>
                <a:spcPts val="100"/>
              </a:spcBef>
              <a:spcAft>
                <a:spcPts val="0"/>
              </a:spcAft>
              <a:buSzPts val="1800"/>
              <a:buFont typeface="Arial"/>
              <a:buChar char="•"/>
            </a:pPr>
            <a:r>
              <a:rPr lang="ja-JP" sz="1800">
                <a:latin typeface="Arial"/>
                <a:ea typeface="Arial"/>
                <a:cs typeface="Arial"/>
                <a:sym typeface="Arial"/>
              </a:rPr>
              <a:t>学習者</a:t>
            </a:r>
            <a:r>
              <a:rPr b="0" i="0" lang="ja-JP" sz="1800" u="none" cap="none" strike="noStrike">
                <a:solidFill>
                  <a:srgbClr val="000000"/>
                </a:solidFill>
                <a:latin typeface="Arial"/>
                <a:ea typeface="Arial"/>
                <a:cs typeface="Arial"/>
                <a:sym typeface="Arial"/>
              </a:rPr>
              <a:t>が議論に多く参加した場合、総合評価は（3）、中程度の参加は（2）、低い参加は（1）になります。</a:t>
            </a:r>
            <a:endParaRPr/>
          </a:p>
        </p:txBody>
      </p:sp>
      <p:sp>
        <p:nvSpPr>
          <p:cNvPr id="332" name="Google Shape;332;p40"/>
          <p:cNvSpPr txBox="1"/>
          <p:nvPr>
            <p:ph type="title"/>
          </p:nvPr>
        </p:nvSpPr>
        <p:spPr>
          <a:xfrm>
            <a:off x="835182" y="520700"/>
            <a:ext cx="8419149" cy="430887"/>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b="1" lang="ja-JP" sz="2800">
                <a:latin typeface="Arial"/>
                <a:ea typeface="Arial"/>
                <a:cs typeface="Arial"/>
                <a:sym typeface="Arial"/>
              </a:rPr>
              <a:t>２C:個別学習者のチェックリスト（グループ学習)</a:t>
            </a:r>
            <a:endParaRPr/>
          </a:p>
        </p:txBody>
      </p:sp>
      <p:graphicFrame>
        <p:nvGraphicFramePr>
          <p:cNvPr id="333" name="Google Shape;333;p40"/>
          <p:cNvGraphicFramePr/>
          <p:nvPr/>
        </p:nvGraphicFramePr>
        <p:xfrm>
          <a:off x="2482531" y="5626099"/>
          <a:ext cx="3000000" cy="3000000"/>
        </p:xfrm>
        <a:graphic>
          <a:graphicData uri="http://schemas.openxmlformats.org/drawingml/2006/table">
            <a:tbl>
              <a:tblPr bandRow="1" firstRow="1">
                <a:noFill/>
                <a:tableStyleId>{3EF0FFA9-5A66-4B0B-875F-FD15C3B2E318}</a:tableStyleId>
              </a:tblPr>
              <a:tblGrid>
                <a:gridCol w="2918175"/>
                <a:gridCol w="1966675"/>
                <a:gridCol w="1839325"/>
                <a:gridCol w="2790825"/>
              </a:tblGrid>
              <a:tr h="609600">
                <a:tc>
                  <a:txBody>
                    <a:bodyPr/>
                    <a:lstStyle/>
                    <a:p>
                      <a:pPr indent="0" lvl="0" marL="249554" marR="0" rtl="0" algn="ctr">
                        <a:lnSpc>
                          <a:spcPct val="100000"/>
                        </a:lnSpc>
                        <a:spcBef>
                          <a:spcPts val="0"/>
                        </a:spcBef>
                        <a:spcAft>
                          <a:spcPts val="0"/>
                        </a:spcAft>
                        <a:buNone/>
                      </a:pPr>
                      <a:r>
                        <a:rPr b="1" lang="ja-JP" sz="1800" u="none" cap="none" strike="noStrike">
                          <a:latin typeface="Arial"/>
                          <a:ea typeface="Arial"/>
                          <a:cs typeface="Arial"/>
                          <a:sym typeface="Arial"/>
                        </a:rPr>
                        <a:t>学習者の名前</a:t>
                      </a:r>
                      <a:endParaRPr sz="1800" u="none" cap="none" strike="noStrike">
                        <a:latin typeface="Arial"/>
                        <a:ea typeface="Arial"/>
                        <a:cs typeface="Arial"/>
                        <a:sym typeface="Arial"/>
                      </a:endParaRPr>
                    </a:p>
                  </a:txBody>
                  <a:tcPr marT="10160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b="1" lang="ja-JP" sz="1800" u="none" cap="none" strike="noStrike">
                          <a:latin typeface="Arial"/>
                          <a:ea typeface="Arial"/>
                          <a:cs typeface="Arial"/>
                          <a:sym typeface="Arial"/>
                        </a:rPr>
                        <a:t>CH</a:t>
                      </a:r>
                      <a:endParaRPr sz="1800" u="none" cap="none" strike="noStrike">
                        <a:latin typeface="Arial"/>
                        <a:ea typeface="Arial"/>
                        <a:cs typeface="Arial"/>
                        <a:sym typeface="Arial"/>
                      </a:endParaRPr>
                    </a:p>
                  </a:txBody>
                  <a:tcPr marT="10160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b="1" lang="ja-JP" sz="1800" u="none" cap="none" strike="noStrike">
                          <a:latin typeface="Arial"/>
                          <a:ea typeface="Arial"/>
                          <a:cs typeface="Arial"/>
                          <a:sym typeface="Arial"/>
                        </a:rPr>
                        <a:t>B</a:t>
                      </a:r>
                      <a:endParaRPr sz="1800" u="none" cap="none" strike="noStrike">
                        <a:latin typeface="Arial"/>
                        <a:ea typeface="Arial"/>
                        <a:cs typeface="Arial"/>
                        <a:sym typeface="Arial"/>
                      </a:endParaRPr>
                    </a:p>
                  </a:txBody>
                  <a:tcPr marT="10160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78055"/>
                        </a:lnSpc>
                        <a:spcBef>
                          <a:spcPts val="0"/>
                        </a:spcBef>
                        <a:spcAft>
                          <a:spcPts val="0"/>
                        </a:spcAft>
                        <a:buNone/>
                      </a:pPr>
                      <a:r>
                        <a:rPr b="1" lang="ja-JP" sz="1800" u="none" cap="none" strike="noStrike">
                          <a:latin typeface="Arial"/>
                          <a:ea typeface="Arial"/>
                          <a:cs typeface="Arial"/>
                          <a:sym typeface="Arial"/>
                        </a:rPr>
                        <a:t>参加度の評価</a:t>
                      </a:r>
                      <a:endParaRPr sz="18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344850">
                <a:tc>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346825">
                <a:tc>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345825">
                <a:tc>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343850">
                <a:tc>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346825">
                <a:tc>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343850">
                <a:tc>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346825">
                <a:tc>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200" u="none" cap="none" strike="noStrike">
                        <a:latin typeface="Times New Roman"/>
                        <a:ea typeface="Times New Roman"/>
                        <a:cs typeface="Times New Roman"/>
                        <a:sym typeface="Times New Roman"/>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bl>
          </a:graphicData>
        </a:graphic>
      </p:graphicFrame>
    </p:spTree>
  </p:cSld>
  <p:clrMapOvr>
    <a:masterClrMapping/>
  </p:clrMapOvr>
</p:sld>
</file>

<file path=ppt/theme/theme1.xml><?xml version="1.0" encoding="utf-8"?>
<a:theme xmlns:a="http://schemas.openxmlformats.org/drawingml/2006/main" xmlns:r="http://schemas.openxmlformats.org/officeDocument/2006/relationships" name="6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テーマ">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1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xmlns:r="http://schemas.openxmlformats.org/officeDocument/2006/relationships" name="3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5.xml><?xml version="1.0" encoding="utf-8"?>
<a:theme xmlns:a="http://schemas.openxmlformats.org/drawingml/2006/main" xmlns:r="http://schemas.openxmlformats.org/officeDocument/2006/relationships" name="2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6.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